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125"/>
      <p:bold r:id="rId126"/>
      <p:italic r:id="rId127"/>
      <p:boldItalic r:id="rId1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7ce28bd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7ce28bd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347f4c280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347f4c280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47f4c280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47f4c280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47db5de17f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47db5de17f_2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347db5de17f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347db5de17f_2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47db5de17f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47db5de17f_2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47db5de17f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347db5de17f_2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347f4c2802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347f4c2802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47f4c2802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347f4c2802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347f4c2802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347f4c2802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347f4c2802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347f4c2802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75e8c0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75e8c0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47f4c2802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347f4c2802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47f4c2802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347f4c2802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47f4c2802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47f4c2802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47f4c2802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347f4c2802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347f4c2802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347f4c2802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347f4c2802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347f4c2802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47f4c28029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347f4c28029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47f4c2802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347f4c2802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47f4c2802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47f4c28029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347f4c2802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347f4c28029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75e8c0de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75e8c0de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47f4c2802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347f4c2802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347f4c2802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347f4c2802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347db5de17f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347db5de17f_2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75e8c0de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75e8c0de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75e8c0de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75e8c0de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75e8c0dec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75e8c0dec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5e8c0de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5e8c0de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75e8c0d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75e8c0d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7b40917c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7b40917c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7b40917c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7b40917c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64fa0307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64fa0307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7b40917c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7b40917c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7b40917c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7b40917ce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7b40917c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7b40917c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7b40917c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7b40917c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7b40917c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7b40917c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7b40917ce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7b40917ce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7b40917c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7b40917c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47b40917ce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47b40917ce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7b40917c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7b40917c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47b40917ce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47b40917ce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7ce28bd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7ce28bd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7b40917c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7b40917c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47b40917c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47b40917c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47b40917c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47b40917c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47b40917ce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47b40917ce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47b40917ce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47b40917ce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47b40917ce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47b40917ce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47b40917c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47b40917c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47b40917ce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47b40917ce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47b40917c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47b40917c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47b40917ce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47b40917ce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7ce28bde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7ce28bde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47b40917c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47b40917ce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47b40917ce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47b40917ce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47b40917ce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47b40917ce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47b40917ce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47b40917ce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47b40917c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47b40917c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47b40917ce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47b40917ce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47b40917ce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47b40917ce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47b40917ce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47b40917ce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47b40917ce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47b40917ce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47b40917ce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47b40917ce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7ce28bd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7ce28bd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47b40917c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47b40917c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47b40917ce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47b40917ce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47b40917ce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47b40917ce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47b40917ce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47b40917ce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47b40917c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47b40917c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47b40917ce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47b40917ce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47b40917ce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47b40917ce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47b40917ce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47b40917ce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47b40917ce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47b40917ce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47b40917ce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47b40917ce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7ce28bde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7ce28bde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47b40917ce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47b40917ce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47b40917ce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47b40917ce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47b40917ce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47b40917ce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47b40917ce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47b40917ce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47b40917ce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47b40917ce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47b40917ce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47b40917ce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47b40917ce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347b40917ce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7b40917ce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47b40917ce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47b40917ce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47b40917ce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47b40917ce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47b40917ce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7ce28b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7ce28b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47b40917ce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47b40917ce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47b40917ce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47b40917ce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47b40917ce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47b40917ce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47b40917ce_0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47b40917ce_0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47ce28bde3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347ce28bde3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47ce28bde3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347ce28bde3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47ce28bde3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47ce28bde3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47ce28bde3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347ce28bde3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47ce28bde3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47ce28bde3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47db5de1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47db5de1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7ce28bd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7ce28bd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47db5de1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347db5de1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347db5de17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347db5de17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47db5de17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347db5de17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47db5de17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347db5de17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47db5de17f_2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47db5de17f_2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347db5de17f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347db5de17f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47db5de17f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347db5de17f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47db5de17f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47db5de17f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47db5de17f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47db5de17f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47db5de17f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47db5de17f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7ce28bde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7ce28bde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47db5de17f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47db5de17f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47db5de17f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347db5de17f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47db5de17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47db5de17f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47db5de17f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47db5de17f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47db5de17f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347db5de17f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47db5de17f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347db5de17f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47db5de17f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47db5de17f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347db5de17f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347db5de17f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47db5de17f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347db5de17f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47db5de17f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347db5de17f_2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3Z-HFJKKOszh-wW1aDCR7drBVl_kWDhgWSrF-pTRG8k/edit?slide=id.g373d88dc4dd_2_49#slide=id.g373d88dc4dd_2_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16.xml"/><Relationship Id="rId3" Type="http://schemas.openxmlformats.org/officeDocument/2006/relationships/slide" Target="slide100.xml"/><Relationship Id="rId7" Type="http://schemas.openxmlformats.org/officeDocument/2006/relationships/slide" Target="slide84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17.xml"/><Relationship Id="rId3" Type="http://schemas.openxmlformats.org/officeDocument/2006/relationships/slide" Target="slide101.xml"/><Relationship Id="rId7" Type="http://schemas.openxmlformats.org/officeDocument/2006/relationships/slide" Target="slide85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3" Type="http://schemas.openxmlformats.org/officeDocument/2006/relationships/slide" Target="slide102.xml"/><Relationship Id="rId7" Type="http://schemas.openxmlformats.org/officeDocument/2006/relationships/slide" Target="slide86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19.xml"/><Relationship Id="rId3" Type="http://schemas.openxmlformats.org/officeDocument/2006/relationships/slide" Target="slide103.xml"/><Relationship Id="rId7" Type="http://schemas.openxmlformats.org/officeDocument/2006/relationships/slide" Target="slide87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openxmlformats.org/officeDocument/2006/relationships/slide" Target="slide104.xml"/><Relationship Id="rId7" Type="http://schemas.openxmlformats.org/officeDocument/2006/relationships/slide" Target="slide88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105.xml"/><Relationship Id="rId7" Type="http://schemas.openxmlformats.org/officeDocument/2006/relationships/slide" Target="slide89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slide" Target="slide106.xm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07.xml"/><Relationship Id="rId7" Type="http://schemas.openxmlformats.org/officeDocument/2006/relationships/slide" Target="slide75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08.xml"/><Relationship Id="rId7" Type="http://schemas.openxmlformats.org/officeDocument/2006/relationships/slide" Target="slide76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09.xml"/><Relationship Id="rId7" Type="http://schemas.openxmlformats.org/officeDocument/2006/relationships/slide" Target="slide77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1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0.xml"/><Relationship Id="rId7" Type="http://schemas.openxmlformats.org/officeDocument/2006/relationships/slide" Target="slide78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1.xml"/><Relationship Id="rId7" Type="http://schemas.openxmlformats.org/officeDocument/2006/relationships/slide" Target="slide79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2.xml"/><Relationship Id="rId7" Type="http://schemas.openxmlformats.org/officeDocument/2006/relationships/slide" Target="slide80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3.xml"/><Relationship Id="rId7" Type="http://schemas.openxmlformats.org/officeDocument/2006/relationships/slide" Target="slide81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4.xml"/><Relationship Id="rId7" Type="http://schemas.openxmlformats.org/officeDocument/2006/relationships/slide" Target="slide82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5.xml"/><Relationship Id="rId7" Type="http://schemas.openxmlformats.org/officeDocument/2006/relationships/slide" Target="slide8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6.xml"/><Relationship Id="rId7" Type="http://schemas.openxmlformats.org/officeDocument/2006/relationships/slide" Target="slide84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7.xml"/><Relationship Id="rId7" Type="http://schemas.openxmlformats.org/officeDocument/2006/relationships/slide" Target="slide85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8.xml"/><Relationship Id="rId7" Type="http://schemas.openxmlformats.org/officeDocument/2006/relationships/slide" Target="slide8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19.xml"/><Relationship Id="rId7" Type="http://schemas.openxmlformats.org/officeDocument/2006/relationships/slide" Target="slide87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13.png"/><Relationship Id="rId10" Type="http://schemas.openxmlformats.org/officeDocument/2006/relationships/slide" Target="slide13.xml"/><Relationship Id="rId4" Type="http://schemas.openxmlformats.org/officeDocument/2006/relationships/image" Target="../media/image12.png"/><Relationship Id="rId9" Type="http://schemas.openxmlformats.org/officeDocument/2006/relationships/slide" Target="slide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20.xml"/><Relationship Id="rId7" Type="http://schemas.openxmlformats.org/officeDocument/2006/relationships/slide" Target="slide88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3" Type="http://schemas.openxmlformats.org/officeDocument/2006/relationships/slide" Target="slide121.xml"/><Relationship Id="rId7" Type="http://schemas.openxmlformats.org/officeDocument/2006/relationships/slide" Target="slide89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png"/><Relationship Id="rId7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10" Type="http://schemas.openxmlformats.org/officeDocument/2006/relationships/slide" Target="slide11.xml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.xml"/><Relationship Id="rId5" Type="http://schemas.openxmlformats.org/officeDocument/2006/relationships/slide" Target="slide14.xml"/><Relationship Id="rId10" Type="http://schemas.openxmlformats.org/officeDocument/2006/relationships/slide" Target="slide36.xml"/><Relationship Id="rId4" Type="http://schemas.openxmlformats.org/officeDocument/2006/relationships/image" Target="../media/image13.png"/><Relationship Id="rId9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2.xml"/><Relationship Id="rId5" Type="http://schemas.openxmlformats.org/officeDocument/2006/relationships/slide" Target="slide15.xml"/><Relationship Id="rId10" Type="http://schemas.openxmlformats.org/officeDocument/2006/relationships/slide" Target="slide30.xml"/><Relationship Id="rId4" Type="http://schemas.openxmlformats.org/officeDocument/2006/relationships/image" Target="../media/image12.png"/><Relationship Id="rId9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24.xml"/><Relationship Id="rId4" Type="http://schemas.openxmlformats.org/officeDocument/2006/relationships/image" Target="../media/image13.png"/><Relationship Id="rId9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7.xml"/><Relationship Id="rId7" Type="http://schemas.openxmlformats.org/officeDocument/2006/relationships/slide" Target="slid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.xml"/><Relationship Id="rId5" Type="http://schemas.openxmlformats.org/officeDocument/2006/relationships/image" Target="../media/image13.png"/><Relationship Id="rId10" Type="http://schemas.openxmlformats.org/officeDocument/2006/relationships/slide" Target="slide18.xml"/><Relationship Id="rId4" Type="http://schemas.openxmlformats.org/officeDocument/2006/relationships/image" Target="../media/image12.png"/><Relationship Id="rId9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8.xml"/><Relationship Id="rId7" Type="http://schemas.openxmlformats.org/officeDocument/2006/relationships/slide" Target="slide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image" Target="../media/image15.png"/><Relationship Id="rId10" Type="http://schemas.openxmlformats.org/officeDocument/2006/relationships/slide" Target="slide2.xml"/><Relationship Id="rId4" Type="http://schemas.openxmlformats.org/officeDocument/2006/relationships/image" Target="../media/image14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slide" Target="slide13.xml"/><Relationship Id="rId4" Type="http://schemas.openxmlformats.org/officeDocument/2006/relationships/image" Target="../media/image16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0.xml"/><Relationship Id="rId7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0" Type="http://schemas.openxmlformats.org/officeDocument/2006/relationships/slide" Target="slide42.xml"/><Relationship Id="rId4" Type="http://schemas.openxmlformats.org/officeDocument/2006/relationships/image" Target="../media/image14.png"/><Relationship Id="rId9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1.xml"/><Relationship Id="rId7" Type="http://schemas.openxmlformats.org/officeDocument/2006/relationships/slide" Target="slid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0" Type="http://schemas.openxmlformats.org/officeDocument/2006/relationships/slide" Target="slide44.xml"/><Relationship Id="rId4" Type="http://schemas.openxmlformats.org/officeDocument/2006/relationships/image" Target="../media/image14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2.xml"/><Relationship Id="rId7" Type="http://schemas.openxmlformats.org/officeDocument/2006/relationships/slide" Target="slide11.xml"/><Relationship Id="rId12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46.xml"/><Relationship Id="rId5" Type="http://schemas.openxmlformats.org/officeDocument/2006/relationships/image" Target="../media/image17.png"/><Relationship Id="rId10" Type="http://schemas.openxmlformats.org/officeDocument/2006/relationships/slide" Target="slide13.xml"/><Relationship Id="rId4" Type="http://schemas.openxmlformats.org/officeDocument/2006/relationships/image" Target="../media/image16.png"/><Relationship Id="rId9" Type="http://schemas.openxmlformats.org/officeDocument/2006/relationships/slide" Target="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3.xml"/><Relationship Id="rId7" Type="http://schemas.openxmlformats.org/officeDocument/2006/relationships/slide" Target="slide11.xml"/><Relationship Id="rId12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48.xml"/><Relationship Id="rId5" Type="http://schemas.openxmlformats.org/officeDocument/2006/relationships/image" Target="../media/image17.png"/><Relationship Id="rId10" Type="http://schemas.openxmlformats.org/officeDocument/2006/relationships/slide" Target="slide13.xml"/><Relationship Id="rId4" Type="http://schemas.openxmlformats.org/officeDocument/2006/relationships/image" Target="../media/image16.png"/><Relationship Id="rId9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4.xml"/><Relationship Id="rId7" Type="http://schemas.openxmlformats.org/officeDocument/2006/relationships/slide" Target="slide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image" Target="../media/image15.png"/><Relationship Id="rId10" Type="http://schemas.openxmlformats.org/officeDocument/2006/relationships/slide" Target="slide25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5.xml"/><Relationship Id="rId7" Type="http://schemas.openxmlformats.org/officeDocument/2006/relationships/slide" Target="slide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image" Target="../media/image17.png"/><Relationship Id="rId10" Type="http://schemas.openxmlformats.org/officeDocument/2006/relationships/slide" Target="slide24.xml"/><Relationship Id="rId4" Type="http://schemas.openxmlformats.org/officeDocument/2006/relationships/image" Target="../media/image16.png"/><Relationship Id="rId9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26.xml"/><Relationship Id="rId7" Type="http://schemas.openxmlformats.org/officeDocument/2006/relationships/slide" Target="slide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0" Type="http://schemas.openxmlformats.org/officeDocument/2006/relationships/slide" Target="slide54.xml"/><Relationship Id="rId4" Type="http://schemas.openxmlformats.org/officeDocument/2006/relationships/image" Target="../media/image14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27.xml"/><Relationship Id="rId7" Type="http://schemas.openxmlformats.org/officeDocument/2006/relationships/slide" Target="slide21.xml"/><Relationship Id="rId12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slide" Target="slide56.xml"/><Relationship Id="rId5" Type="http://schemas.openxmlformats.org/officeDocument/2006/relationships/image" Target="../media/image15.png"/><Relationship Id="rId10" Type="http://schemas.openxmlformats.org/officeDocument/2006/relationships/slide" Target="slide24.xml"/><Relationship Id="rId4" Type="http://schemas.openxmlformats.org/officeDocument/2006/relationships/image" Target="../media/image14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8.xml"/><Relationship Id="rId7" Type="http://schemas.openxmlformats.org/officeDocument/2006/relationships/slide" Target="slide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slide" Target="slide60.xml"/><Relationship Id="rId4" Type="http://schemas.openxmlformats.org/officeDocument/2006/relationships/image" Target="../media/image16.png"/><Relationship Id="rId9" Type="http://schemas.openxmlformats.org/officeDocument/2006/relationships/slide" Target="slide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9.xml"/><Relationship Id="rId7" Type="http://schemas.openxmlformats.org/officeDocument/2006/relationships/slide" Target="slide1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slide" Target="slide58.xml"/><Relationship Id="rId4" Type="http://schemas.openxmlformats.org/officeDocument/2006/relationships/image" Target="../media/image16.png"/><Relationship Id="rId9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0.xml"/><Relationship Id="rId7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image" Target="../media/image15.png"/><Relationship Id="rId10" Type="http://schemas.openxmlformats.org/officeDocument/2006/relationships/slide" Target="slide31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image" Target="../media/image17.png"/><Relationship Id="rId10" Type="http://schemas.openxmlformats.org/officeDocument/2006/relationships/slide" Target="slide2.xml"/><Relationship Id="rId4" Type="http://schemas.openxmlformats.org/officeDocument/2006/relationships/image" Target="../media/image16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0" Type="http://schemas.openxmlformats.org/officeDocument/2006/relationships/slide" Target="slide62.xml"/><Relationship Id="rId4" Type="http://schemas.openxmlformats.org/officeDocument/2006/relationships/image" Target="../media/image14.png"/><Relationship Id="rId9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3.xml"/><Relationship Id="rId7" Type="http://schemas.openxmlformats.org/officeDocument/2006/relationships/slide" Target="slide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11" Type="http://schemas.openxmlformats.org/officeDocument/2006/relationships/slide" Target="slide64.xml"/><Relationship Id="rId5" Type="http://schemas.openxmlformats.org/officeDocument/2006/relationships/image" Target="../media/image15.png"/><Relationship Id="rId10" Type="http://schemas.openxmlformats.org/officeDocument/2006/relationships/slide" Target="slide30.xml"/><Relationship Id="rId4" Type="http://schemas.openxmlformats.org/officeDocument/2006/relationships/image" Target="../media/image14.png"/><Relationship Id="rId9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34.xml"/><Relationship Id="rId7" Type="http://schemas.openxmlformats.org/officeDocument/2006/relationships/slide" Target="slide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slide" Target="slide66.xml"/><Relationship Id="rId4" Type="http://schemas.openxmlformats.org/officeDocument/2006/relationships/image" Target="../media/image16.png"/><Relationship Id="rId9" Type="http://schemas.openxmlformats.org/officeDocument/2006/relationships/slide" Target="slid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5.xml"/><Relationship Id="rId7" Type="http://schemas.openxmlformats.org/officeDocument/2006/relationships/slide" Target="slide29.xml"/><Relationship Id="rId12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68.xml"/><Relationship Id="rId5" Type="http://schemas.openxmlformats.org/officeDocument/2006/relationships/image" Target="../media/image17.png"/><Relationship Id="rId10" Type="http://schemas.openxmlformats.org/officeDocument/2006/relationships/slide" Target="slide31.xml"/><Relationship Id="rId4" Type="http://schemas.openxmlformats.org/officeDocument/2006/relationships/image" Target="../media/image16.png"/><Relationship Id="rId9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6.xml"/><Relationship Id="rId7" Type="http://schemas.openxmlformats.org/officeDocument/2006/relationships/slide" Target="slide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15.png"/><Relationship Id="rId10" Type="http://schemas.openxmlformats.org/officeDocument/2006/relationships/slide" Target="slide2.xml"/><Relationship Id="rId4" Type="http://schemas.openxmlformats.org/officeDocument/2006/relationships/image" Target="../media/image14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7.xml"/><Relationship Id="rId7" Type="http://schemas.openxmlformats.org/officeDocument/2006/relationships/slide" Target="slide4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image" Target="../media/image17.png"/><Relationship Id="rId10" Type="http://schemas.openxmlformats.org/officeDocument/2006/relationships/slide" Target="slide14.xml"/><Relationship Id="rId4" Type="http://schemas.openxmlformats.org/officeDocument/2006/relationships/image" Target="../media/image16.pn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8.xml"/><Relationship Id="rId7" Type="http://schemas.openxmlformats.org/officeDocument/2006/relationships/slide" Target="slide39.xml"/><Relationship Id="rId12" Type="http://schemas.openxmlformats.org/officeDocument/2006/relationships/slide" Target="slide5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11" Type="http://schemas.openxmlformats.org/officeDocument/2006/relationships/slide" Target="slide14.xml"/><Relationship Id="rId5" Type="http://schemas.openxmlformats.org/officeDocument/2006/relationships/image" Target="../media/image15.png"/><Relationship Id="rId10" Type="http://schemas.openxmlformats.org/officeDocument/2006/relationships/slide" Target="slide36.xml"/><Relationship Id="rId4" Type="http://schemas.openxmlformats.org/officeDocument/2006/relationships/image" Target="../media/image14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9.xml"/><Relationship Id="rId7" Type="http://schemas.openxmlformats.org/officeDocument/2006/relationships/slide" Target="slide33.xml"/><Relationship Id="rId12" Type="http://schemas.openxmlformats.org/officeDocument/2006/relationships/slide" Target="slide5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11" Type="http://schemas.openxmlformats.org/officeDocument/2006/relationships/slide" Target="slide14.xml"/><Relationship Id="rId5" Type="http://schemas.openxmlformats.org/officeDocument/2006/relationships/image" Target="../media/image15.png"/><Relationship Id="rId10" Type="http://schemas.openxmlformats.org/officeDocument/2006/relationships/slide" Target="slide36.xml"/><Relationship Id="rId4" Type="http://schemas.openxmlformats.org/officeDocument/2006/relationships/image" Target="../media/image14.png"/><Relationship Id="rId9" Type="http://schemas.openxmlformats.org/officeDocument/2006/relationships/slide" Target="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4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3.jpg"/><Relationship Id="rId4" Type="http://schemas.openxmlformats.org/officeDocument/2006/relationships/slide" Target="slide5.xml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40.xml"/><Relationship Id="rId7" Type="http://schemas.openxmlformats.org/officeDocument/2006/relationships/slide" Target="slide41.xml"/><Relationship Id="rId12" Type="http://schemas.openxmlformats.org/officeDocument/2006/relationships/slide" Target="slide7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4.xml"/><Relationship Id="rId5" Type="http://schemas.openxmlformats.org/officeDocument/2006/relationships/image" Target="../media/image17.png"/><Relationship Id="rId10" Type="http://schemas.openxmlformats.org/officeDocument/2006/relationships/slide" Target="slide37.xml"/><Relationship Id="rId4" Type="http://schemas.openxmlformats.org/officeDocument/2006/relationships/image" Target="../media/image16.png"/><Relationship Id="rId9" Type="http://schemas.openxmlformats.org/officeDocument/2006/relationships/slide" Target="slide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41.xml"/><Relationship Id="rId7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slide" Target="slide70.xml"/><Relationship Id="rId5" Type="http://schemas.openxmlformats.org/officeDocument/2006/relationships/image" Target="../media/image17.png"/><Relationship Id="rId10" Type="http://schemas.openxmlformats.org/officeDocument/2006/relationships/slide" Target="slide14.xml"/><Relationship Id="rId4" Type="http://schemas.openxmlformats.org/officeDocument/2006/relationships/image" Target="../media/image16.png"/><Relationship Id="rId9" Type="http://schemas.openxmlformats.org/officeDocument/2006/relationships/slide" Target="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2.xml"/><Relationship Id="rId4" Type="http://schemas.openxmlformats.org/officeDocument/2006/relationships/slide" Target="slide7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5.xml"/><Relationship Id="rId5" Type="http://schemas.openxmlformats.org/officeDocument/2006/relationships/slide" Target="slide21.xml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2.xml"/><Relationship Id="rId4" Type="http://schemas.openxmlformats.org/officeDocument/2006/relationships/slide" Target="slide7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2.xml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2.xml"/><Relationship Id="rId4" Type="http://schemas.openxmlformats.org/officeDocument/2006/relationships/slide" Target="slide7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9.xml"/><Relationship Id="rId5" Type="http://schemas.openxmlformats.org/officeDocument/2006/relationships/slide" Target="slide23.xml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2.xml"/><Relationship Id="rId4" Type="http://schemas.openxmlformats.org/officeDocument/2006/relationships/slide" Target="slide7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5" Type="http://schemas.openxmlformats.org/officeDocument/2006/relationships/slide" Target="slide38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2.xml"/><Relationship Id="rId4" Type="http://schemas.openxmlformats.org/officeDocument/2006/relationships/slide" Target="slide7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5" Type="http://schemas.openxmlformats.org/officeDocument/2006/relationships/slide" Target="slide39.xml"/><Relationship Id="rId4" Type="http://schemas.openxmlformats.org/officeDocument/2006/relationships/slide" Target="slid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2.xml"/><Relationship Id="rId4" Type="http://schemas.openxmlformats.org/officeDocument/2006/relationships/slide" Target="slide7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5" Type="http://schemas.openxmlformats.org/officeDocument/2006/relationships/slide" Target="slide26.xml"/><Relationship Id="rId4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.xml"/><Relationship Id="rId4" Type="http://schemas.openxmlformats.org/officeDocument/2006/relationships/slide" Target="slide8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5" Type="http://schemas.openxmlformats.org/officeDocument/2006/relationships/slide" Target="slide27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.xml"/><Relationship Id="rId4" Type="http://schemas.openxmlformats.org/officeDocument/2006/relationships/slide" Target="slide8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5" Type="http://schemas.openxmlformats.org/officeDocument/2006/relationships/slide" Target="slide29.xml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2.xml"/><Relationship Id="rId4" Type="http://schemas.openxmlformats.org/officeDocument/2006/relationships/slide" Target="slide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28.xml"/><Relationship Id="rId4" Type="http://schemas.openxmlformats.org/officeDocument/2006/relationships/slide" Target="slid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slide" Target="slide2.xml"/><Relationship Id="rId4" Type="http://schemas.openxmlformats.org/officeDocument/2006/relationships/slide" Target="slide8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slide" Target="slide32.xml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slide" Target="slide2.xml"/><Relationship Id="rId4" Type="http://schemas.openxmlformats.org/officeDocument/2006/relationships/slide" Target="slide8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5.xml"/><Relationship Id="rId5" Type="http://schemas.openxmlformats.org/officeDocument/2006/relationships/slide" Target="slide33.xml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2.xml"/><Relationship Id="rId4" Type="http://schemas.openxmlformats.org/officeDocument/2006/relationships/slide" Target="slide8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34.xml"/><Relationship Id="rId4" Type="http://schemas.openxmlformats.org/officeDocument/2006/relationships/slide" Target="slide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2.xml"/><Relationship Id="rId4" Type="http://schemas.openxmlformats.org/officeDocument/2006/relationships/slide" Target="slide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5" Type="http://schemas.openxmlformats.org/officeDocument/2006/relationships/slide" Target="slide35.xml"/><Relationship Id="rId4" Type="http://schemas.openxmlformats.org/officeDocument/2006/relationships/slide" Target="slide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slide" Target="slide2.xml"/><Relationship Id="rId4" Type="http://schemas.openxmlformats.org/officeDocument/2006/relationships/slide" Target="slide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slide" Target="slide6.xml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41.xml"/><Relationship Id="rId4" Type="http://schemas.openxmlformats.org/officeDocument/2006/relationships/slide" Target="slid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2.xml"/><Relationship Id="rId4" Type="http://schemas.openxmlformats.org/officeDocument/2006/relationships/slide" Target="slide8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3.xml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slide" Target="slide2.xml"/><Relationship Id="rId4" Type="http://schemas.openxmlformats.org/officeDocument/2006/relationships/slide" Target="slide8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7" Type="http://schemas.openxmlformats.org/officeDocument/2006/relationships/slide" Target="slide90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slide" Target="slide43.xml"/><Relationship Id="rId4" Type="http://schemas.openxmlformats.org/officeDocument/2006/relationships/slide" Target="slid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7" Type="http://schemas.openxmlformats.org/officeDocument/2006/relationships/slide" Target="slide91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slide" Target="slide45.xml"/><Relationship Id="rId4" Type="http://schemas.openxmlformats.org/officeDocument/2006/relationships/slide" Target="slide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openxmlformats.org/officeDocument/2006/relationships/slide" Target="slide92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slide" Target="slide47.xml"/><Relationship Id="rId4" Type="http://schemas.openxmlformats.org/officeDocument/2006/relationships/slide" Target="slide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7" Type="http://schemas.openxmlformats.org/officeDocument/2006/relationships/slide" Target="slide9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slide" Target="slide49.xml"/><Relationship Id="rId4" Type="http://schemas.openxmlformats.org/officeDocument/2006/relationships/slide" Target="slide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7" Type="http://schemas.openxmlformats.org/officeDocument/2006/relationships/slide" Target="slide94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slide" Target="slide51.xml"/><Relationship Id="rId4" Type="http://schemas.openxmlformats.org/officeDocument/2006/relationships/slide" Target="slide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7" Type="http://schemas.openxmlformats.org/officeDocument/2006/relationships/slide" Target="slide9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slide" Target="slide53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55.xml"/><Relationship Id="rId4" Type="http://schemas.openxmlformats.org/officeDocument/2006/relationships/slide" Target="slide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7" Type="http://schemas.openxmlformats.org/officeDocument/2006/relationships/slide" Target="slide97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57.xml"/><Relationship Id="rId4" Type="http://schemas.openxmlformats.org/officeDocument/2006/relationships/slide" Target="slide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slide" Target="slide98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59.xml"/><Relationship Id="rId4" Type="http://schemas.openxmlformats.org/officeDocument/2006/relationships/slide" Target="slide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slide" Target="slide99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61.xml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63.xml"/><Relationship Id="rId4" Type="http://schemas.openxmlformats.org/officeDocument/2006/relationships/slide" Target="slide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5.xml"/><Relationship Id="rId7" Type="http://schemas.openxmlformats.org/officeDocument/2006/relationships/slide" Target="slide101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slide" Target="slide65.xml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7" Type="http://schemas.openxmlformats.org/officeDocument/2006/relationships/slide" Target="slide102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slide" Target="slide67.xml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7" Type="http://schemas.openxmlformats.org/officeDocument/2006/relationships/slide" Target="slide103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slide" Target="slide69.xml"/><Relationship Id="rId4" Type="http://schemas.openxmlformats.org/officeDocument/2006/relationships/slide" Target="slide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7" Type="http://schemas.openxmlformats.org/officeDocument/2006/relationships/slide" Target="slide10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71.xml"/><Relationship Id="rId4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9.xml"/><Relationship Id="rId7" Type="http://schemas.openxmlformats.org/officeDocument/2006/relationships/slide" Target="slide105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73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11.xml"/><Relationship Id="rId4" Type="http://schemas.openxmlformats.org/officeDocument/2006/relationships/image" Target="../media/image6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slide" Target="slide90.xml"/><Relationship Id="rId7" Type="http://schemas.openxmlformats.org/officeDocument/2006/relationships/slide" Target="slide74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3" Type="http://schemas.openxmlformats.org/officeDocument/2006/relationships/slide" Target="slide91.xml"/><Relationship Id="rId7" Type="http://schemas.openxmlformats.org/officeDocument/2006/relationships/slide" Target="slide75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slide" Target="slide92.xml"/><Relationship Id="rId7" Type="http://schemas.openxmlformats.org/officeDocument/2006/relationships/slide" Target="slide76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3" Type="http://schemas.openxmlformats.org/officeDocument/2006/relationships/slide" Target="slide93.xml"/><Relationship Id="rId7" Type="http://schemas.openxmlformats.org/officeDocument/2006/relationships/slide" Target="slide77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3" Type="http://schemas.openxmlformats.org/officeDocument/2006/relationships/slide" Target="slide94.xml"/><Relationship Id="rId7" Type="http://schemas.openxmlformats.org/officeDocument/2006/relationships/slide" Target="slide78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3" Type="http://schemas.openxmlformats.org/officeDocument/2006/relationships/slide" Target="slide95.xml"/><Relationship Id="rId7" Type="http://schemas.openxmlformats.org/officeDocument/2006/relationships/slide" Target="slide79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3" Type="http://schemas.openxmlformats.org/officeDocument/2006/relationships/slide" Target="slide96.xml"/><Relationship Id="rId7" Type="http://schemas.openxmlformats.org/officeDocument/2006/relationships/slide" Target="slide80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81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3" Type="http://schemas.openxmlformats.org/officeDocument/2006/relationships/slide" Target="slide98.xml"/><Relationship Id="rId7" Type="http://schemas.openxmlformats.org/officeDocument/2006/relationships/slide" Target="slide82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115.xml"/><Relationship Id="rId3" Type="http://schemas.openxmlformats.org/officeDocument/2006/relationships/slide" Target="slide99.xml"/><Relationship Id="rId7" Type="http://schemas.openxmlformats.org/officeDocument/2006/relationships/slide" Target="slide8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slide" Target="slide40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8D270-978C-235C-8EBC-1F1688510567}"/>
              </a:ext>
            </a:extLst>
          </p:cNvPr>
          <p:cNvSpPr txBox="1"/>
          <p:nvPr/>
        </p:nvSpPr>
        <p:spPr>
          <a:xfrm>
            <a:off x="1368028" y="2310140"/>
            <a:ext cx="6407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hlinkClick r:id="rId3"/>
              </a:rPr>
              <a:t>DP HKucheriProject3 - Google Slides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2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2" descr="File:Checkmark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225" y="1427101"/>
            <a:ext cx="891551" cy="7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1768500" y="2175600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photo has been successfully Uploaded!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" name="Google Shape;172;p22">
            <a:hlinkClick r:id="rId5" action="ppaction://hlinksldjump"/>
          </p:cNvPr>
          <p:cNvSpPr/>
          <p:nvPr/>
        </p:nvSpPr>
        <p:spPr>
          <a:xfrm>
            <a:off x="2836650" y="3153093"/>
            <a:ext cx="34707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3936000" y="3117243"/>
            <a:ext cx="12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Browse Items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2">
            <a:hlinkClick r:id="rId6" action="ppaction://hlinksldjump"/>
          </p:cNvPr>
          <p:cNvSpPr/>
          <p:nvPr/>
        </p:nvSpPr>
        <p:spPr>
          <a:xfrm>
            <a:off x="2836650" y="3667650"/>
            <a:ext cx="34707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>
            <a:hlinkClick r:id="rId6" action="ppaction://hlinksldjump"/>
          </p:cNvPr>
          <p:cNvSpPr txBox="1"/>
          <p:nvPr/>
        </p:nvSpPr>
        <p:spPr>
          <a:xfrm>
            <a:off x="3912450" y="3631800"/>
            <a:ext cx="131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 to Home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12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12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1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838" name="Google Shape;1838;p11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1" name="Google Shape;1841;p112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2" name="Google Shape;184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12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4" name="Google Shape;1844;p112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5" name="Google Shape;1845;p112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7" name="Google Shape;1847;p112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112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p112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p112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112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112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6BB1F8B-24D0-667E-BFFF-E6E44F3ADBE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CB9E0F26-8607-AE80-CD78-D400B6792B4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13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13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859" name="Google Shape;1859;p113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1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2" name="Google Shape;1862;p113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63" name="Google Shape;1863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13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p113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13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13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3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13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13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13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13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42BB2FFB-CE61-20E2-E596-3E3240A04CC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A8F3F84-295F-7D5D-880F-EA92FF419429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14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880" name="Google Shape;1880;p11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1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1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3" name="Google Shape;1883;p114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84" name="Google Shape;188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14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6" name="Google Shape;1886;p114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7" name="Google Shape;1887;p114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9" name="Google Shape;1889;p114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14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1" name="Google Shape;1891;p114"/>
          <p:cNvSpPr txBox="1"/>
          <p:nvPr/>
        </p:nvSpPr>
        <p:spPr>
          <a:xfrm>
            <a:off x="1526025" y="2340900"/>
            <a:ext cx="589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2" name="Google Shape;1892;p114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3" name="Google Shape;1893;p114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4" name="Google Shape;1894;p114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6FFBDD1E-3807-57AD-73B6-8CCEBF63DEB2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722B845-6BBE-D2A1-F990-759E4F868EDA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15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01" name="Google Shape;1901;p115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115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1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4" name="Google Shape;1904;p115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5" name="Google Shape;1905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15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7" name="Google Shape;1907;p115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8" name="Google Shape;1908;p115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0" name="Google Shape;1910;p115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5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2" name="Google Shape;1912;p115"/>
          <p:cNvSpPr txBox="1"/>
          <p:nvPr/>
        </p:nvSpPr>
        <p:spPr>
          <a:xfrm>
            <a:off x="1526025" y="2340900"/>
            <a:ext cx="589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3" name="Google Shape;1913;p115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4" name="Google Shape;1914;p115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5" name="Google Shape;1915;p115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237F46B-2FBA-E23D-5DF0-2A56EDBE1FC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336FCE6-191E-D197-7CA5-AC18D604FA2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16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16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22" name="Google Shape;1922;p11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1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5" name="Google Shape;1925;p116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26" name="Google Shape;1926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16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8" name="Google Shape;1928;p116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9" name="Google Shape;1929;p116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1" name="Google Shape;1931;p116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16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3" name="Google Shape;1933;p116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4" name="Google Shape;1934;p116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5" name="Google Shape;1935;p116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36" name="Google Shape;1936;p116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CBDCC950-AA29-175A-A141-EB5D3F92E31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13BE5E6-A10D-B799-DBD6-995638D3F6B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7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17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43" name="Google Shape;1943;p117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46" name="Google Shape;1946;p117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47" name="Google Shape;1947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17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49" name="Google Shape;1949;p117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0" name="Google Shape;1950;p117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2" name="Google Shape;1952;p117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17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4" name="Google Shape;1954;p117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5" name="Google Shape;1955;p117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6" name="Google Shape;1956;p117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7" name="Google Shape;1957;p117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95ED7470-AF8A-C8AC-DE56-D63E718BC26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C25AE95-045A-F008-50C3-2F17AE45562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18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18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11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64" name="Google Shape;1964;p11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7" name="Google Shape;1967;p118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68" name="Google Shape;1968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18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0" name="Google Shape;1970;p118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1" name="Google Shape;1971;p118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3" name="Google Shape;1973;p118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18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5" name="Google Shape;1975;p118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6" name="Google Shape;1976;p118">
            <a:hlinkClick r:id="rId7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7" name="Google Shape;1977;p118">
            <a:hlinkClick r:id="rId8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8" name="Google Shape;1978;p118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25320277-B194-57C0-7517-D2D9F3ABB29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FA5811C-0C40-3EED-8F17-E0682750B106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9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19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1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85" name="Google Shape;1985;p119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19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1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8" name="Google Shape;1988;p119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9" name="Google Shape;1989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19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1" name="Google Shape;1991;p119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2" name="Google Shape;1992;p119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4" name="Google Shape;1994;p119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19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6" name="Google Shape;1996;p119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7" name="Google Shape;1997;p119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8" name="Google Shape;1998;p119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9" name="Google Shape;1999;p119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00" name="Google Shape;2000;p119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1" name="Google Shape;2001;p119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657D9B3-1064-4F81-858B-A6EFC85C17F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BC174FA-C60A-B318-8F3A-AA40DBE9EF46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20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20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008" name="Google Shape;2008;p12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2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2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1" name="Google Shape;2011;p120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2" name="Google Shape;2012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20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4" name="Google Shape;2014;p120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5" name="Google Shape;2015;p120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7" name="Google Shape;2017;p120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19" name="Google Shape;2019;p120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0" name="Google Shape;2020;p120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1" name="Google Shape;2021;p120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2" name="Google Shape;2022;p120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23" name="Google Shape;2023;p120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4" name="Google Shape;2024;p120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27473883-49A2-2FC8-AEAE-B8957810C12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70D630C0-DE1A-EBE2-4554-46E3A98F5C0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21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21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2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031" name="Google Shape;2031;p121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2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34" name="Google Shape;2034;p121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35" name="Google Shape;2035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21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37" name="Google Shape;2037;p121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38" name="Google Shape;2038;p121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0" name="Google Shape;2040;p121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2" name="Google Shape;2042;p121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3" name="Google Shape;2043;p121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4" name="Google Shape;2044;p121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5" name="Google Shape;2045;p121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46" name="Google Shape;2046;p121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7" name="Google Shape;2047;p121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5ADB7D8-FCDF-3C8F-F07E-02ABBADB90B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D1A155D-38DF-F19F-3DAF-1A4C7783039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>
            <a:hlinkClick r:id="rId3" action="ppaction://hlinksldjump"/>
          </p:cNvPr>
          <p:cNvSpPr/>
          <p:nvPr/>
        </p:nvSpPr>
        <p:spPr>
          <a:xfrm>
            <a:off x="0" y="-37050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4640538" y="1936925"/>
            <a:ext cx="2131500" cy="23538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4">
            <a:alphaModFix/>
          </a:blip>
          <a:srcRect l="21061" r="20352"/>
          <a:stretch/>
        </p:blipFill>
        <p:spPr>
          <a:xfrm>
            <a:off x="5248963" y="2595225"/>
            <a:ext cx="925825" cy="1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4630475" y="1936925"/>
            <a:ext cx="2131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Bottoms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443750" y="1102800"/>
            <a:ext cx="62565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Take a look at our various styles and looks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" name="Google Shape;186;p23">
            <a:hlinkClick r:id="rId5" action="ppaction://hlinksldjump"/>
          </p:cNvPr>
          <p:cNvSpPr/>
          <p:nvPr/>
        </p:nvSpPr>
        <p:spPr>
          <a:xfrm>
            <a:off x="2371950" y="1936925"/>
            <a:ext cx="2131500" cy="23538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3" descr="File:Font Awesome 5 solid tshirt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7563" y="2679975"/>
            <a:ext cx="1580276" cy="12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>
            <a:hlinkClick r:id="rId5" action="ppaction://hlinksldjump"/>
          </p:cNvPr>
          <p:cNvSpPr txBox="1"/>
          <p:nvPr/>
        </p:nvSpPr>
        <p:spPr>
          <a:xfrm>
            <a:off x="2372012" y="1936925"/>
            <a:ext cx="2131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Tops - Start Here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23">
            <a:hlinkClick r:id="rId5" action="ppaction://hlinksldjump"/>
          </p:cNvPr>
          <p:cNvSpPr/>
          <p:nvPr/>
        </p:nvSpPr>
        <p:spPr>
          <a:xfrm>
            <a:off x="2604900" y="2628675"/>
            <a:ext cx="16656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22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22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2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054" name="Google Shape;2054;p12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2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12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7" name="Google Shape;2057;p122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58" name="Google Shape;2058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22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0" name="Google Shape;2060;p122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1" name="Google Shape;2061;p122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3" name="Google Shape;2063;p122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22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5" name="Google Shape;2065;p122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6" name="Google Shape;2066;p122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7" name="Google Shape;2067;p122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8" name="Google Shape;2068;p122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69" name="Google Shape;2069;p122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70" name="Google Shape;2070;p122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9AF4D535-38CE-536E-15DA-A327A6AA341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28D3248-BFCC-DF1B-C86A-258B1D690D8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3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3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2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077" name="Google Shape;2077;p123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23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12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0" name="Google Shape;2080;p123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81" name="Google Shape;2081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23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3" name="Google Shape;2083;p123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4" name="Google Shape;2084;p123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6" name="Google Shape;2086;p123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123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8" name="Google Shape;2088;p123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9" name="Google Shape;2089;p123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0" name="Google Shape;2090;p123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1" name="Google Shape;2091;p123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92" name="Google Shape;2092;p123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3" name="Google Shape;2093;p123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4372D334-65B3-5635-D899-BAF614A561F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0CF5E98-3F56-F574-E47D-73D1B7B9D52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4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24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100" name="Google Shape;2100;p12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2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3" name="Google Shape;2103;p124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04" name="Google Shape;2104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24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6" name="Google Shape;2106;p124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7" name="Google Shape;2107;p124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9" name="Google Shape;2109;p124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24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1" name="Google Shape;2111;p124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2" name="Google Shape;2112;p124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3" name="Google Shape;2113;p124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4" name="Google Shape;2114;p124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15" name="Google Shape;2115;p124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16" name="Google Shape;2116;p124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4B664ABC-7E56-4FD2-E3E5-978C48173E2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B243C1C3-4D8D-C199-BE9F-26E0AFFE792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25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5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2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123" name="Google Shape;2123;p125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125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26" name="Google Shape;2126;p125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27" name="Google Shape;2127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25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29" name="Google Shape;2129;p125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0" name="Google Shape;2130;p125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2" name="Google Shape;2132;p125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125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4" name="Google Shape;2134;p125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5" name="Google Shape;2135;p125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6" name="Google Shape;2136;p125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7" name="Google Shape;2137;p125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38" name="Google Shape;2138;p125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39" name="Google Shape;2139;p125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71C5CDA1-4D9E-09E5-4EB2-BE69A4307F8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1540154E-172F-F6FB-F8BA-BEF696B8219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26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26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2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146" name="Google Shape;2146;p12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2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2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49" name="Google Shape;2149;p126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50" name="Google Shape;2150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126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2" name="Google Shape;2152;p126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3" name="Google Shape;2153;p126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5" name="Google Shape;2155;p126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26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7" name="Google Shape;2157;p126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8" name="Google Shape;2158;p126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9" name="Google Shape;2159;p126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0" name="Google Shape;2160;p126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61" name="Google Shape;2161;p126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2" name="Google Shape;2162;p126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AB3EBBC2-04B8-F581-8E96-C7A5800FE2D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22B9003-6F45-3BEE-A6FE-54C64954E94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7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127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12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169" name="Google Shape;2169;p127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127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12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2" name="Google Shape;2172;p127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73" name="Google Shape;217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27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5" name="Google Shape;2175;p127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6" name="Google Shape;2176;p127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8" name="Google Shape;2178;p127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0" name="Google Shape;2180;p127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1" name="Google Shape;2181;p127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2" name="Google Shape;2182;p127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3" name="Google Shape;2183;p127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84" name="Google Shape;2184;p127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5" name="Google Shape;2185;p127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BE2CD7D2-90D8-95DA-204C-16589A95BF6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D04F926-9173-552B-ACE8-9E7078B85E4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8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28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28"/>
          <p:cNvSpPr/>
          <p:nvPr/>
        </p:nvSpPr>
        <p:spPr>
          <a:xfrm>
            <a:off x="0" y="-67757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192" name="Google Shape;2192;p12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2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12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5" name="Google Shape;2195;p128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96" name="Google Shape;21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8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8" name="Google Shape;2198;p128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99" name="Google Shape;2199;p128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1" name="Google Shape;2201;p128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28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3" name="Google Shape;2203;p128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4" name="Google Shape;2204;p128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5" name="Google Shape;2205;p128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6" name="Google Shape;2206;p128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07" name="Google Shape;2207;p128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8" name="Google Shape;2208;p128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AC25CE5-8794-28F6-87EC-F488EE2FAE4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AE8D4FE-F6E5-A686-93B0-D7D04A6B36A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29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129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215" name="Google Shape;2215;p129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9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18" name="Google Shape;2218;p129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19" name="Google Shape;221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29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1" name="Google Shape;2221;p129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2" name="Google Shape;2222;p129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4" name="Google Shape;2224;p129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29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6" name="Google Shape;2226;p129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7" name="Google Shape;2227;p129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8" name="Google Shape;2228;p129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29" name="Google Shape;2229;p129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30" name="Google Shape;2230;p129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31" name="Google Shape;2231;p129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E8929C7-C7D1-3505-F964-B8C28660231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B00E7660-C638-1293-5A03-9F2B098CDAB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30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130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3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238" name="Google Shape;2238;p13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3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13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1" name="Google Shape;2241;p130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42" name="Google Shape;2242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30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4" name="Google Shape;2244;p130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5" name="Google Shape;2245;p130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7" name="Google Shape;2247;p130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30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49" name="Google Shape;2249;p130"/>
          <p:cNvSpPr txBox="1"/>
          <p:nvPr/>
        </p:nvSpPr>
        <p:spPr>
          <a:xfrm>
            <a:off x="1526025" y="2340900"/>
            <a:ext cx="589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0" name="Google Shape;2250;p130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1" name="Google Shape;2251;p130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2" name="Google Shape;2252;p130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53" name="Google Shape;2253;p130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4" name="Google Shape;2254;p130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9AAF7D69-5F27-034A-FDDF-CD24F815B9D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A59A5A92-6D30-7CC7-3EDA-3D042A17C87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1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31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13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261" name="Google Shape;2261;p131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31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3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4" name="Google Shape;2264;p131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65" name="Google Shape;2265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131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7" name="Google Shape;2267;p131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8" name="Google Shape;2268;p131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0" name="Google Shape;2270;p131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1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2" name="Google Shape;2272;p131"/>
          <p:cNvSpPr txBox="1"/>
          <p:nvPr/>
        </p:nvSpPr>
        <p:spPr>
          <a:xfrm>
            <a:off x="1526025" y="2340900"/>
            <a:ext cx="589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Button down 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3" name="Google Shape;2273;p131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4" name="Google Shape;2274;p131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5" name="Google Shape;2275;p131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76" name="Google Shape;2276;p131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7" name="Google Shape;2277;p131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DBAB63CB-80C6-F96C-6138-140EFACF7B9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23D5378D-D5CB-E400-FFAC-39060EEFC38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l="55462" t="16229" r="10712" b="18670"/>
          <a:stretch/>
        </p:blipFill>
        <p:spPr>
          <a:xfrm>
            <a:off x="3662835" y="2841428"/>
            <a:ext cx="975380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5">
            <a:alphaModFix/>
          </a:blip>
          <a:srcRect l="11441" t="24694" r="51350" b="25866"/>
          <a:stretch/>
        </p:blipFill>
        <p:spPr>
          <a:xfrm>
            <a:off x="738525" y="2879331"/>
            <a:ext cx="1618800" cy="12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" name="Google Shape;206;p24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7" name="Google Shape;207;p24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" name="Google Shape;208;p24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>
            <a:hlinkClick r:id="rId9" action="ppaction://hlinksldjump"/>
          </p:cNvPr>
          <p:cNvSpPr/>
          <p:nvPr/>
        </p:nvSpPr>
        <p:spPr>
          <a:xfrm rot="10800000">
            <a:off x="8658224" y="65449"/>
            <a:ext cx="406099" cy="413181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210" name="Google Shape;210;p24"/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32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32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13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284" name="Google Shape;2284;p13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3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87" name="Google Shape;2287;p132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88" name="Google Shape;2288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32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0" name="Google Shape;2290;p132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1" name="Google Shape;2291;p132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3" name="Google Shape;2293;p132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32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5" name="Google Shape;2295;p132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6" name="Google Shape;2296;p132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7" name="Google Shape;2297;p132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8" name="Google Shape;2298;p132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99" name="Google Shape;2299;p132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0" name="Google Shape;2300;p132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AA079C12-9E87-64A3-FFB9-4D9749F2D97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B18B879B-F1E6-EA69-F0DF-4F48C1C69D9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33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33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3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307" name="Google Shape;2307;p133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33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3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0" name="Google Shape;2310;p133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11" name="Google Shape;2311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33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3" name="Google Shape;2313;p133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4" name="Google Shape;2314;p133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6" name="Google Shape;2316;p133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133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8" name="Google Shape;2318;p133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9" name="Google Shape;2319;p133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20" name="Google Shape;2320;p133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21" name="Google Shape;2321;p133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22" name="Google Shape;2322;p133">
            <a:hlinkClick r:id="rId8" action="ppaction://hlinksldjump"/>
          </p:cNvPr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23" name="Google Shape;2323;p133"/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Style 1</a:t>
            </a:r>
            <a:endParaRPr sz="16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CBE872FC-EDB2-CB38-CD25-4123924236C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C40B050-8807-EEA5-5C65-715C8E1CEE0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34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3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330" name="Google Shape;2330;p13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134"/>
          <p:cNvSpPr txBox="1"/>
          <p:nvPr/>
        </p:nvSpPr>
        <p:spPr>
          <a:xfrm>
            <a:off x="1304550" y="1335075"/>
            <a:ext cx="653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outfit is saved successfully. Click on “Start Again” to create a new outfit style!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32" name="Google Shape;2332;p134">
            <a:hlinkClick r:id="rId4" action="ppaction://hlinksldjump"/>
          </p:cNvPr>
          <p:cNvSpPr/>
          <p:nvPr/>
        </p:nvSpPr>
        <p:spPr>
          <a:xfrm>
            <a:off x="3638100" y="313417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Start Again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1C9DBCED-4DDD-2126-77DA-75B4C401B4A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35C56DB-6732-AB4A-9946-2D7620EFE74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l="51542" t="24694" r="11248" b="25866"/>
          <a:stretch/>
        </p:blipFill>
        <p:spPr>
          <a:xfrm>
            <a:off x="738525" y="2879325"/>
            <a:ext cx="1618800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l="10699" t="16437" r="54070" b="18462"/>
          <a:stretch/>
        </p:blipFill>
        <p:spPr>
          <a:xfrm>
            <a:off x="3642575" y="2860375"/>
            <a:ext cx="1015899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24" name="Google Shape;224;p25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5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27" name="Google Shape;227;p25">
            <a:hlinkClick r:id="rId5" action="ppaction://hlinksldjump"/>
          </p:cNvPr>
          <p:cNvSpPr/>
          <p:nvPr/>
        </p:nvSpPr>
        <p:spPr>
          <a:xfrm>
            <a:off x="0" y="-4632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25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" name="Google Shape;229;p25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" name="Google Shape;230;p25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231" name="Google Shape;231;p25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>
            <a:hlinkClick r:id="rId10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1ADF8AB6-29D4-C566-5AEA-390AD3805D1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39" name="Google Shape;239;p26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6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l="10699" t="16437" r="54070" b="18462"/>
          <a:stretch/>
        </p:blipFill>
        <p:spPr>
          <a:xfrm>
            <a:off x="3642575" y="2860375"/>
            <a:ext cx="1015899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4">
            <a:alphaModFix/>
          </a:blip>
          <a:srcRect l="51542" t="24694" r="11248" b="25866"/>
          <a:stretch/>
        </p:blipFill>
        <p:spPr>
          <a:xfrm>
            <a:off x="738525" y="2879325"/>
            <a:ext cx="1618800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50" name="Google Shape;250;p26">
            <a:hlinkClick r:id="rId5" action="ppaction://hlinksldjump"/>
          </p:cNvPr>
          <p:cNvSpPr/>
          <p:nvPr/>
        </p:nvSpPr>
        <p:spPr>
          <a:xfrm>
            <a:off x="0" y="1334550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">
            <a:hlinkClick r:id="rId5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2" name="Google Shape;252;p26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4" name="Google Shape;254;p26">
            <a:hlinkClick r:id="rId7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>
            <a:hlinkClick r:id="rId8" action="ppaction://hlinksldjump"/>
          </p:cNvPr>
          <p:cNvSpPr/>
          <p:nvPr/>
        </p:nvSpPr>
        <p:spPr>
          <a:xfrm>
            <a:off x="6299550" y="2632450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>
            <a:hlinkClick r:id="rId9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Proceed to Bottoms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68CAFC19-81FA-3E6B-A028-6DCEFC294A1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AF2FB361-CA18-63FB-DF32-0EFFA51B797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/>
        </p:nvSpPr>
        <p:spPr>
          <a:xfrm>
            <a:off x="6836175" y="2563675"/>
            <a:ext cx="1700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64" name="Google Shape;264;p27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7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l="51542" t="24694" r="11248" b="25866"/>
          <a:stretch/>
        </p:blipFill>
        <p:spPr>
          <a:xfrm>
            <a:off x="738525" y="2879325"/>
            <a:ext cx="1618800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l="10699" t="16437" r="54070" b="18462"/>
          <a:stretch/>
        </p:blipFill>
        <p:spPr>
          <a:xfrm>
            <a:off x="3642575" y="2860375"/>
            <a:ext cx="1015899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75" name="Google Shape;275;p27">
            <a:hlinkClick r:id="rId5" action="ppaction://hlinksldjump"/>
          </p:cNvPr>
          <p:cNvSpPr/>
          <p:nvPr/>
        </p:nvSpPr>
        <p:spPr>
          <a:xfrm>
            <a:off x="-4398" y="-4512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7" name="Google Shape;277;p27">
            <a:hlinkClick r:id="rId5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9" name="Google Shape;279;p27">
            <a:hlinkClick r:id="rId7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>
            <a:hlinkClick r:id="rId8" action="ppaction://hlinksldjump"/>
          </p:cNvPr>
          <p:cNvSpPr/>
          <p:nvPr/>
        </p:nvSpPr>
        <p:spPr>
          <a:xfrm>
            <a:off x="6299550" y="2632450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">
            <a:hlinkClick r:id="rId9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Proceed to Bottoms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2F0E5F33-9042-8053-08A5-46B14990BA0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457569BE-B71F-AEA1-1332-E2A1E8054D8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89" name="Google Shape;289;p28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8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28"/>
          <p:cNvPicPr preferRelativeResize="0"/>
          <p:nvPr/>
        </p:nvPicPr>
        <p:blipFill rotWithShape="1">
          <a:blip r:embed="rId3">
            <a:alphaModFix/>
          </a:blip>
          <a:srcRect l="55462" t="16229" r="10712" b="18670"/>
          <a:stretch/>
        </p:blipFill>
        <p:spPr>
          <a:xfrm>
            <a:off x="3662835" y="2841428"/>
            <a:ext cx="975380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4">
            <a:alphaModFix/>
          </a:blip>
          <a:srcRect l="11441" t="24694" r="51350" b="25866"/>
          <a:stretch/>
        </p:blipFill>
        <p:spPr>
          <a:xfrm>
            <a:off x="738525" y="2879331"/>
            <a:ext cx="1618800" cy="12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0" y="-3240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0" name="Google Shape;300;p28">
            <a:hlinkClick r:id="rId5" action="ppaction://hlinksldjump"/>
          </p:cNvPr>
          <p:cNvSpPr/>
          <p:nvPr/>
        </p:nvSpPr>
        <p:spPr>
          <a:xfrm>
            <a:off x="0" y="0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2" name="Google Shape;302;p28">
            <a:hlinkClick r:id="" action="ppaction://noaction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28">
            <a:hlinkClick r:id="rId7" action="ppaction://hlinksldjump"/>
          </p:cNvPr>
          <p:cNvSpPr/>
          <p:nvPr/>
        </p:nvSpPr>
        <p:spPr>
          <a:xfrm>
            <a:off x="6299550" y="2632450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>
            <a:hlinkClick r:id="rId9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Proceed to Bottoms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AE7A175A-8D5E-3AD6-F57A-E845C42E4BC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872DC70A-D924-4762-8A12-6489384833DA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314" name="Google Shape;314;p29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9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4">
            <a:alphaModFix/>
          </a:blip>
          <a:srcRect l="55462" t="16229" r="10712" b="18670"/>
          <a:stretch/>
        </p:blipFill>
        <p:spPr>
          <a:xfrm>
            <a:off x="3662835" y="2841428"/>
            <a:ext cx="975380" cy="13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 rotWithShape="1">
          <a:blip r:embed="rId5">
            <a:alphaModFix/>
          </a:blip>
          <a:srcRect l="11441" t="24694" r="51350" b="25866"/>
          <a:stretch/>
        </p:blipFill>
        <p:spPr>
          <a:xfrm>
            <a:off x="738525" y="2879331"/>
            <a:ext cx="1618800" cy="12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326" name="Google Shape;326;p29">
            <a:hlinkClick r:id="rId6" action="ppaction://hlinksldjump"/>
          </p:cNvPr>
          <p:cNvSpPr/>
          <p:nvPr/>
        </p:nvSpPr>
        <p:spPr>
          <a:xfrm>
            <a:off x="6299550" y="2632450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9" name="Google Shape;329;p29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>
            <a:hlinkClick r:id="rId9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Proceed to Bottoms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280E8C57-D391-D274-238B-E974E3637F6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6266B26C-3A8B-1860-46D8-1E4C59C92B1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>
            <a:hlinkClick r:id="rId3" action="ppaction://hlinksldjump"/>
          </p:cNvPr>
          <p:cNvSpPr/>
          <p:nvPr/>
        </p:nvSpPr>
        <p:spPr>
          <a:xfrm>
            <a:off x="11381" y="-29931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338" name="Google Shape;338;p30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339" name="Google Shape;339;p30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0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30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351" name="Google Shape;351;p30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2" name="Google Shape;352;p30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3" name="Google Shape;353;p30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10" action="ppaction://hlinksldjump"/>
            <a:extLst>
              <a:ext uri="{FF2B5EF4-FFF2-40B4-BE49-F238E27FC236}">
                <a16:creationId xmlns:a16="http://schemas.microsoft.com/office/drawing/2014/main" id="{10510F05-BCF3-1AD0-31A6-E02EB51D6F7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0" action="ppaction://hlinksldjump"/>
            <a:extLst>
              <a:ext uri="{FF2B5EF4-FFF2-40B4-BE49-F238E27FC236}">
                <a16:creationId xmlns:a16="http://schemas.microsoft.com/office/drawing/2014/main" id="{9C28495B-FCE6-CD98-A84F-68F8774436D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1" name="Google Shape;361;p31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362" name="Google Shape;362;p31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1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374" name="Google Shape;374;p31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5" name="Google Shape;375;p31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6" name="Google Shape;376;p31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1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511A387C-571E-CFDF-D18C-D097DDDF215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C3A370F8-3599-CEF2-10DE-A337135693C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6494525" y="1538425"/>
            <a:ext cx="2131500" cy="2993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624275" y="1779325"/>
            <a:ext cx="1872000" cy="2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3. Try On Your Items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Once you’ve browsed through our selection of items, try them on virtually using our AI fashion technology.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3506250" y="1538425"/>
            <a:ext cx="2131500" cy="2993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636000" y="1779325"/>
            <a:ext cx="1872000" cy="2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2. Browse Items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Look through our various items and styles. Add your favorites to your basket to hold your items.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1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Kucheriya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17975" y="1538425"/>
            <a:ext cx="2131500" cy="2993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47725" y="1779325"/>
            <a:ext cx="1872000" cy="2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1. Upload Images</a:t>
            </a:r>
            <a:endParaRPr sz="1800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Upload or take a picture for our AI bot to analyze. </a:t>
            </a:r>
            <a:endParaRPr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386" name="Google Shape;386;p32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32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2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398" name="Google Shape;398;p32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9" name="Google Shape;399;p32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0" name="Google Shape;400;p32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2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2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2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13BCBD97-1DAC-D8CB-089F-39096C35A02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7A2FFBFC-0C76-FA96-2AB8-F731A2F98F4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12" name="Google Shape;412;p33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33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33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3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424" name="Google Shape;424;p33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5" name="Google Shape;425;p33">
            <a:hlinkClick r:id="rId3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6" name="Google Shape;426;p33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3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3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3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37508E08-0329-B4F5-C067-7DE2ECA6AE5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BDF4DE9D-B9F7-0DF3-5CB9-35217A9B0AC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38" name="Google Shape;438;p34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34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34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4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0" name="Google Shape;450;p34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1" name="Google Shape;451;p34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2" name="Google Shape;452;p34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4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4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4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2" action="ppaction://hlinksldjump"/>
            <a:extLst>
              <a:ext uri="{FF2B5EF4-FFF2-40B4-BE49-F238E27FC236}">
                <a16:creationId xmlns:a16="http://schemas.microsoft.com/office/drawing/2014/main" id="{66DB3E81-FE4F-6094-B592-9E0BD040B6D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FD26920C-55AA-43EC-726B-8589D9870CB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5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63" name="Google Shape;463;p35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35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" name="Google Shape;467;p35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5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69" name="Google Shape;469;p35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35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35">
            <a:hlinkClick r:id="rId3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7" name="Google Shape;477;p35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5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5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5"/>
          <p:cNvSpPr txBox="1"/>
          <p:nvPr/>
        </p:nvSpPr>
        <p:spPr>
          <a:xfrm>
            <a:off x="6836175" y="256367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3" name="Google Shape;483;p35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2" action="ppaction://hlinksldjump"/>
            <a:extLst>
              <a:ext uri="{FF2B5EF4-FFF2-40B4-BE49-F238E27FC236}">
                <a16:creationId xmlns:a16="http://schemas.microsoft.com/office/drawing/2014/main" id="{D5476F6E-8636-1398-8C13-05476F51F40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F5202B43-80E8-2A90-F0EE-52181E59B3F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91" name="Google Shape;491;p36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6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93" name="Google Shape;493;p36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6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95" name="Google Shape;495;p36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6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501" name="Google Shape;501;p36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2" name="Google Shape;502;p36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3" name="Google Shape;503;p36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>
            <a:hlinkClick r:id="rId9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9" action="ppaction://hlinksldjump"/>
            <a:extLst>
              <a:ext uri="{FF2B5EF4-FFF2-40B4-BE49-F238E27FC236}">
                <a16:creationId xmlns:a16="http://schemas.microsoft.com/office/drawing/2014/main" id="{F853C814-E461-37D6-2FEB-5A0AEFFA990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9" action="ppaction://hlinksldjump"/>
            <a:extLst>
              <a:ext uri="{FF2B5EF4-FFF2-40B4-BE49-F238E27FC236}">
                <a16:creationId xmlns:a16="http://schemas.microsoft.com/office/drawing/2014/main" id="{0CEC3D6A-CA96-5498-6F23-6833271F20A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7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7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7"/>
          <p:cNvSpPr/>
          <p:nvPr/>
        </p:nvSpPr>
        <p:spPr>
          <a:xfrm>
            <a:off x="3285963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16" name="Google Shape;516;p37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7"/>
          <p:cNvSpPr txBox="1"/>
          <p:nvPr/>
        </p:nvSpPr>
        <p:spPr>
          <a:xfrm>
            <a:off x="3407750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18" name="Google Shape;518;p37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20" name="Google Shape;520;p37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7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4" name="Google Shape;524;p37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5" name="Google Shape;525;p37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6" name="Google Shape;526;p37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>
            <a:hlinkClick r:id="rId9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>
            <a:hlinkClick r:id="rId10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7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9" action="ppaction://hlinksldjump"/>
            <a:extLst>
              <a:ext uri="{FF2B5EF4-FFF2-40B4-BE49-F238E27FC236}">
                <a16:creationId xmlns:a16="http://schemas.microsoft.com/office/drawing/2014/main" id="{EF3DBB91-1477-0F42-B4B3-EC8FE52500D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9" action="ppaction://hlinksldjump"/>
            <a:extLst>
              <a:ext uri="{FF2B5EF4-FFF2-40B4-BE49-F238E27FC236}">
                <a16:creationId xmlns:a16="http://schemas.microsoft.com/office/drawing/2014/main" id="{9934074C-D71D-A0DF-F325-D30F23CDE3B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8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8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8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37" name="Google Shape;537;p38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38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0" name="Google Shape;540;p38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8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2" name="Google Shape;542;p38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8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4" name="Google Shape;544;p38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5" name="Google Shape;545;p3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548" name="Google Shape;548;p38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9" name="Google Shape;549;p38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0" name="Google Shape;550;p38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8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8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8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8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5ACEF975-8910-2713-7C03-3B4C3BE2643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1952C4B3-060E-7329-E748-D32F3A651B4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9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63" name="Google Shape;563;p39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9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5" name="Google Shape;565;p39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66" name="Google Shape;566;p39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9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68" name="Google Shape;568;p39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574" name="Google Shape;574;p39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5" name="Google Shape;575;p39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6" name="Google Shape;576;p39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9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9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9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9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2" action="ppaction://hlinksldjump"/>
            <a:extLst>
              <a:ext uri="{FF2B5EF4-FFF2-40B4-BE49-F238E27FC236}">
                <a16:creationId xmlns:a16="http://schemas.microsoft.com/office/drawing/2014/main" id="{760E75F3-2386-986B-6078-63AD4C3CAA2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6685DEF-0FEA-6CDD-DE28-10FFBB14263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0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0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8" name="Google Shape;588;p40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40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90" name="Google Shape;590;p40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0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92" name="Google Shape;592;p40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0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4" name="Google Shape;594;p4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595" name="Google Shape;595;p4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0" name="Google Shape;600;p40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1" name="Google Shape;601;p40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2" name="Google Shape;602;p40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0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0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0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0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A2BC28EF-E1F1-4374-BA9C-7BE3B8320D0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D6148E54-0E11-1789-5360-7EE73A33413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1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1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4" name="Google Shape;614;p41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41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16" name="Google Shape;616;p41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1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18" name="Google Shape;618;p41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1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3" name="Google Shape;623;p41"/>
          <p:cNvSpPr txBox="1"/>
          <p:nvPr/>
        </p:nvSpPr>
        <p:spPr>
          <a:xfrm>
            <a:off x="6836175" y="2563675"/>
            <a:ext cx="1578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4" name="Google Shape;624;p41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6" name="Google Shape;626;p41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7" name="Google Shape;627;p41">
            <a:hlinkClick r:id="rId3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8" name="Google Shape;628;p41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1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1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1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F7BAAFD0-2C01-973B-59AE-7B24968141B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4AD7ADDD-A4DA-CABF-127F-F9744F0C3B1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hlinkClick r:id="rId3" action="ppaction://hlinksldjump"/>
          </p:cNvPr>
          <p:cNvSpPr/>
          <p:nvPr/>
        </p:nvSpPr>
        <p:spPr>
          <a:xfrm>
            <a:off x="0" y="-46325"/>
            <a:ext cx="9144000" cy="5189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</a:p>
        </p:txBody>
      </p:sp>
      <p:sp>
        <p:nvSpPr>
          <p:cNvPr id="72" name="Google Shape;72;p15"/>
          <p:cNvSpPr/>
          <p:nvPr/>
        </p:nvSpPr>
        <p:spPr>
          <a:xfrm>
            <a:off x="5000388" y="1538425"/>
            <a:ext cx="2131500" cy="2993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5" descr="Simple camera | Free 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00" y="2571750"/>
            <a:ext cx="1707312" cy="17073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hlinkClick r:id="rId5" action="ppaction://hlinksldjump"/>
          </p:cNvPr>
          <p:cNvSpPr/>
          <p:nvPr/>
        </p:nvSpPr>
        <p:spPr>
          <a:xfrm>
            <a:off x="2012113" y="1538425"/>
            <a:ext cx="2131500" cy="2993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>
            <a:hlinkClick r:id="rId5" action="ppaction://hlinksldjump"/>
          </p:cNvPr>
          <p:cNvSpPr txBox="1"/>
          <p:nvPr/>
        </p:nvSpPr>
        <p:spPr>
          <a:xfrm>
            <a:off x="2141875" y="1779325"/>
            <a:ext cx="18720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Upload from Photo Library</a:t>
            </a:r>
            <a:endParaRPr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15">
            <a:hlinkClick r:id="rId6" action="ppaction://hlinksldjump"/>
          </p:cNvPr>
          <p:cNvSpPr txBox="1"/>
          <p:nvPr/>
        </p:nvSpPr>
        <p:spPr>
          <a:xfrm>
            <a:off x="5130150" y="1779325"/>
            <a:ext cx="18720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Take a new photo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8" name="Google Shape;78;p15" descr="File:Google Photos icon (2015-2020).svg - Wikipedia">
            <a:hlinkClick r:id="rId5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0611" y="2704762"/>
            <a:ext cx="1494523" cy="14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2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2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2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641" name="Google Shape;641;p42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p42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43" name="Google Shape;643;p42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2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45" name="Google Shape;645;p42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2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7" name="Google Shape;647;p42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8" name="Google Shape;648;p4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9" name="Google Shape;649;p4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651" name="Google Shape;651;p42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2" name="Google Shape;652;p42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3" name="Google Shape;653;p42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2">
            <a:hlinkClick r:id="rId9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2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2">
            <a:hlinkClick r:id="rId10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9" action="ppaction://hlinksldjump"/>
            <a:extLst>
              <a:ext uri="{FF2B5EF4-FFF2-40B4-BE49-F238E27FC236}">
                <a16:creationId xmlns:a16="http://schemas.microsoft.com/office/drawing/2014/main" id="{3B99F479-C4BD-08BE-D04F-789F2805266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9" action="ppaction://hlinksldjump"/>
            <a:extLst>
              <a:ext uri="{FF2B5EF4-FFF2-40B4-BE49-F238E27FC236}">
                <a16:creationId xmlns:a16="http://schemas.microsoft.com/office/drawing/2014/main" id="{F753DCD0-D36C-3817-A029-0B578113A42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3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3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3" name="Google Shape;663;p43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43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65" name="Google Shape;665;p43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3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67" name="Google Shape;667;p43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3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670" name="Google Shape;670;p4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1" name="Google Shape;671;p43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4" name="Google Shape;674;p43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5" name="Google Shape;675;p43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6" name="Google Shape;676;p43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3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3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10" action="ppaction://hlinksldjump"/>
            <a:extLst>
              <a:ext uri="{FF2B5EF4-FFF2-40B4-BE49-F238E27FC236}">
                <a16:creationId xmlns:a16="http://schemas.microsoft.com/office/drawing/2014/main" id="{2CA7CB18-C0C8-1A89-562E-268C1FFF548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0" action="ppaction://hlinksldjump"/>
            <a:extLst>
              <a:ext uri="{FF2B5EF4-FFF2-40B4-BE49-F238E27FC236}">
                <a16:creationId xmlns:a16="http://schemas.microsoft.com/office/drawing/2014/main" id="{21779AC8-40C8-D481-1734-BEB19DAC56D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4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4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4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687" name="Google Shape;687;p44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44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89" name="Google Shape;689;p44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4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91" name="Google Shape;691;p44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4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3" name="Google Shape;693;p44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4" name="Google Shape;694;p4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696" name="Google Shape;696;p44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8" name="Google Shape;698;p44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9" name="Google Shape;699;p44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00" name="Google Shape;700;p44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4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4">
            <a:hlinkClick r:id="rId8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4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4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518B3DE6-0506-EAD1-C472-7C37E8FF0EA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669A6E86-CC0B-9BBC-501F-C4D722DA5FA6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5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5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713" name="Google Shape;713;p45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4" name="Google Shape;714;p45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15" name="Google Shape;715;p45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5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17" name="Google Shape;717;p45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5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9" name="Google Shape;719;p45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0" name="Google Shape;720;p4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1" name="Google Shape;721;p4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722" name="Google Shape;722;p45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4" name="Google Shape;724;p45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5" name="Google Shape;725;p45">
            <a:hlinkClick r:id="rId3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6" name="Google Shape;726;p45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5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5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8" action="ppaction://hlinksldjump"/>
            <a:extLst>
              <a:ext uri="{FF2B5EF4-FFF2-40B4-BE49-F238E27FC236}">
                <a16:creationId xmlns:a16="http://schemas.microsoft.com/office/drawing/2014/main" id="{FBA61B10-220A-E4A5-E239-7E4EFFC7CDC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992D8459-5B6A-664B-6E68-04CBA0D9ABF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6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6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46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46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0" name="Google Shape;740;p46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6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2" name="Google Shape;742;p46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6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4" name="Google Shape;744;p4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745" name="Google Shape;745;p4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6" name="Google Shape;746;p46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7" name="Google Shape;747;p46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0" name="Google Shape;750;p46">
            <a:hlinkClick r:id="rId3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1" name="Google Shape;751;p46">
            <a:hlinkClick r:id="rId6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2" name="Google Shape;752;p46">
            <a:hlinkClick r:id="rId7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6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6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6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6">
            <a:hlinkClick r:id="rId10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1" action="ppaction://hlinksldjump"/>
            <a:extLst>
              <a:ext uri="{FF2B5EF4-FFF2-40B4-BE49-F238E27FC236}">
                <a16:creationId xmlns:a16="http://schemas.microsoft.com/office/drawing/2014/main" id="{AC6CD613-5E86-4E22-DD02-C73EAF81D35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1" action="ppaction://hlinksldjump"/>
            <a:extLst>
              <a:ext uri="{FF2B5EF4-FFF2-40B4-BE49-F238E27FC236}">
                <a16:creationId xmlns:a16="http://schemas.microsoft.com/office/drawing/2014/main" id="{2DC96DED-7D20-953E-18DF-4B4EA467080A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7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7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7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4" name="Google Shape;764;p47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7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66" name="Google Shape;766;p47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7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68" name="Google Shape;768;p47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7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0" name="Google Shape;770;p4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771" name="Google Shape;771;p4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2" name="Google Shape;772;p47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3" name="Google Shape;773;p47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4" name="Google Shape;774;p47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6" name="Google Shape;776;p47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7" name="Google Shape;777;p47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8" name="Google Shape;778;p47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7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7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7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7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12" action="ppaction://hlinksldjump"/>
            <a:extLst>
              <a:ext uri="{FF2B5EF4-FFF2-40B4-BE49-F238E27FC236}">
                <a16:creationId xmlns:a16="http://schemas.microsoft.com/office/drawing/2014/main" id="{1E4E9027-B0CE-8A3C-77F5-D0CFF9E87B6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245235C3-182C-8C11-92EC-9A6CB7ACFE9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8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8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8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791" name="Google Shape;791;p48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48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93" name="Google Shape;793;p48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8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95" name="Google Shape;795;p48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8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7" name="Google Shape;797;p48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8" name="Google Shape;798;p4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9" name="Google Shape;799;p4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801" name="Google Shape;801;p48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2" name="Google Shape;802;p48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3" name="Google Shape;803;p48">
            <a:hlinkClick r:id="rId8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8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8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10" action="ppaction://hlinksldjump"/>
            <a:extLst>
              <a:ext uri="{FF2B5EF4-FFF2-40B4-BE49-F238E27FC236}">
                <a16:creationId xmlns:a16="http://schemas.microsoft.com/office/drawing/2014/main" id="{18DFD289-0E38-ED60-AF78-ED9BD44D898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10" action="ppaction://hlinksldjump"/>
            <a:extLst>
              <a:ext uri="{FF2B5EF4-FFF2-40B4-BE49-F238E27FC236}">
                <a16:creationId xmlns:a16="http://schemas.microsoft.com/office/drawing/2014/main" id="{73E0F82B-A956-1B60-7290-48CBD319E20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3" name="Google Shape;813;p49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4" name="Google Shape;814;p49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15" name="Google Shape;815;p49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9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17" name="Google Shape;817;p49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9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9" name="Google Shape;819;p4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820" name="Google Shape;820;p4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1" name="Google Shape;821;p49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4" name="Google Shape;824;p49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5" name="Google Shape;825;p49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6" name="Google Shape;826;p49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9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9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9">
            <a:hlinkClick r:id="rId10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8" action="ppaction://hlinksldjump"/>
            <a:extLst>
              <a:ext uri="{FF2B5EF4-FFF2-40B4-BE49-F238E27FC236}">
                <a16:creationId xmlns:a16="http://schemas.microsoft.com/office/drawing/2014/main" id="{40DFB71E-67C4-E6B7-8866-324E40D51AA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DEC0250B-BEA3-5EC2-1D97-5147B1143BD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0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0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0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837" name="Google Shape;837;p50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50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39" name="Google Shape;839;p50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0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41" name="Google Shape;841;p50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0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3" name="Google Shape;843;p50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4" name="Google Shape;844;p5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5" name="Google Shape;845;p5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846" name="Google Shape;846;p50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8" name="Google Shape;848;p50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9" name="Google Shape;849;p50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0" name="Google Shape;850;p50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4800">
              <a:solidFill>
                <a:schemeClr val="lt1"/>
              </a:solidFill>
              <a:latin typeface="EB Garamond"/>
              <a:ea typeface="EB Garamond"/>
            </a:endParaRPr>
          </a:p>
        </p:txBody>
      </p:sp>
      <p:sp>
        <p:nvSpPr>
          <p:cNvPr id="851" name="Google Shape;851;p50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0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0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0">
            <a:hlinkClick r:id="rId11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0">
            <a:hlinkClick r:id="rId12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8" action="ppaction://hlinksldjump"/>
            <a:extLst>
              <a:ext uri="{FF2B5EF4-FFF2-40B4-BE49-F238E27FC236}">
                <a16:creationId xmlns:a16="http://schemas.microsoft.com/office/drawing/2014/main" id="{E29EBADE-3F8E-A562-E911-9B8804B3ADF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52DE7751-4792-ECB2-02F4-68C843BB427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1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1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1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863" name="Google Shape;863;p51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51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 rotWithShape="1">
          <a:blip r:embed="rId4">
            <a:alphaModFix/>
          </a:blip>
          <a:srcRect l="10911" t="21469" r="11922" b="20694"/>
          <a:stretch/>
        </p:blipFill>
        <p:spPr>
          <a:xfrm>
            <a:off x="3585337" y="3052278"/>
            <a:ext cx="1130376" cy="84726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1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7" name="Google Shape;867;p51"/>
          <p:cNvPicPr preferRelativeResize="0"/>
          <p:nvPr/>
        </p:nvPicPr>
        <p:blipFill rotWithShape="1">
          <a:blip r:embed="rId5">
            <a:alphaModFix/>
          </a:blip>
          <a:srcRect l="30584" t="18372" r="30124" b="17409"/>
          <a:stretch/>
        </p:blipFill>
        <p:spPr>
          <a:xfrm>
            <a:off x="1117563" y="2815377"/>
            <a:ext cx="860730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1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9" name="Google Shape;869;p51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0" name="Google Shape;870;p5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1" name="Google Shape;871;p5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872" name="Google Shape;872;p51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4" name="Google Shape;874;p51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5" name="Google Shape;875;p51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6" name="Google Shape;876;p51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4800">
              <a:solidFill>
                <a:schemeClr val="lt1"/>
              </a:solidFill>
              <a:latin typeface="EB Garamond"/>
              <a:ea typeface="EB Garamond"/>
            </a:endParaRPr>
          </a:p>
        </p:txBody>
      </p:sp>
      <p:sp>
        <p:nvSpPr>
          <p:cNvPr id="877" name="Google Shape;877;p51">
            <a:hlinkClick r:id="rId3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1">
            <a:hlinkClick r:id="rId9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1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1">
            <a:hlinkClick r:id="rId11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1">
            <a:hlinkClick r:id="rId12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8" action="ppaction://hlinksldjump"/>
            <a:extLst>
              <a:ext uri="{FF2B5EF4-FFF2-40B4-BE49-F238E27FC236}">
                <a16:creationId xmlns:a16="http://schemas.microsoft.com/office/drawing/2014/main" id="{CE912D6F-8661-430E-58CD-7F848839E53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8E2121A3-EEEE-F825-8F98-0B427BC716D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</a:p>
        </p:txBody>
      </p:sp>
      <p:sp>
        <p:nvSpPr>
          <p:cNvPr id="85" name="Google Shape;85;p16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768500" y="1392825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 photo from your library to upload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696950" y="1982100"/>
            <a:ext cx="5750100" cy="2547000"/>
          </a:xfrm>
          <a:prstGeom prst="roundRect">
            <a:avLst>
              <a:gd name="adj" fmla="val 71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6" descr="Free Images : casual, man, male, boy, guy, look, studio, posing ...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925" y="2297250"/>
            <a:ext cx="1373176" cy="15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 descr="Men's Graphic Print Crew Neck T-shirt – Levis India Store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5413" y="2297250"/>
            <a:ext cx="1373175" cy="15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descr="Men's Graphic Print Slim Fit T-shirt – Levis India Store">
            <a:hlinkClick r:id="rId8" action="ppaction://hlinksldjump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4925" y="2297250"/>
            <a:ext cx="1373175" cy="15022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5931500" y="4050850"/>
            <a:ext cx="1116600" cy="32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6201800" y="4015000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Next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2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2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8" name="Google Shape;888;p52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52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90" name="Google Shape;890;p52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2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92" name="Google Shape;892;p52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2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94" name="Google Shape;894;p5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895" name="Google Shape;895;p5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96" name="Google Shape;896;p52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97" name="Google Shape;897;p52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98" name="Google Shape;898;p52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0" name="Google Shape;900;p52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1" name="Google Shape;901;p52">
            <a:hlinkClick r:id="rId7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2" name="Google Shape;902;p52">
            <a:hlinkClick r:id="rId8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4800">
              <a:solidFill>
                <a:schemeClr val="lt1"/>
              </a:solidFill>
              <a:latin typeface="EB Garamond"/>
              <a:ea typeface="EB Garamond"/>
            </a:endParaRPr>
          </a:p>
        </p:txBody>
      </p:sp>
      <p:sp>
        <p:nvSpPr>
          <p:cNvPr id="903" name="Google Shape;903;p52">
            <a:hlinkClick r:id="rId9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2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2">
            <a:hlinkClick r:id="rId10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2">
            <a:hlinkClick r:id="rId11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2">
            <a:hlinkClick r:id="rId12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8" action="ppaction://hlinksldjump"/>
            <a:extLst>
              <a:ext uri="{FF2B5EF4-FFF2-40B4-BE49-F238E27FC236}">
                <a16:creationId xmlns:a16="http://schemas.microsoft.com/office/drawing/2014/main" id="{9DD8418C-5F41-F309-722F-04E5C9F500A5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02E544E3-60F2-7AB3-8640-DB436134FE3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53"/>
          <p:cNvSpPr/>
          <p:nvPr/>
        </p:nvSpPr>
        <p:spPr>
          <a:xfrm>
            <a:off x="6551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3"/>
          <p:cNvSpPr/>
          <p:nvPr/>
        </p:nvSpPr>
        <p:spPr>
          <a:xfrm>
            <a:off x="3257725" y="2366075"/>
            <a:ext cx="1785600" cy="19347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53"/>
          <p:cNvCxnSpPr/>
          <p:nvPr/>
        </p:nvCxnSpPr>
        <p:spPr>
          <a:xfrm rot="10800000" flipH="1">
            <a:off x="6299550" y="2422125"/>
            <a:ext cx="1954500" cy="9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3"/>
          <p:cNvSpPr txBox="1"/>
          <p:nvPr/>
        </p:nvSpPr>
        <p:spPr>
          <a:xfrm>
            <a:off x="6487650" y="1908875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16" name="Google Shape;916;p53"/>
          <p:cNvPicPr preferRelativeResize="0"/>
          <p:nvPr/>
        </p:nvPicPr>
        <p:blipFill rotWithShape="1">
          <a:blip r:embed="rId4">
            <a:alphaModFix/>
          </a:blip>
          <a:srcRect l="31665" t="30497" r="31001" b="30328"/>
          <a:stretch/>
        </p:blipFill>
        <p:spPr>
          <a:xfrm>
            <a:off x="3607275" y="3076850"/>
            <a:ext cx="1179249" cy="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3"/>
          <p:cNvSpPr txBox="1"/>
          <p:nvPr/>
        </p:nvSpPr>
        <p:spPr>
          <a:xfrm>
            <a:off x="3361375" y="2381250"/>
            <a:ext cx="1578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18" name="Google Shape;918;p53"/>
          <p:cNvPicPr preferRelativeResize="0"/>
          <p:nvPr/>
        </p:nvPicPr>
        <p:blipFill rotWithShape="1">
          <a:blip r:embed="rId5">
            <a:alphaModFix/>
          </a:blip>
          <a:srcRect l="10458" r="9828"/>
          <a:stretch/>
        </p:blipFill>
        <p:spPr>
          <a:xfrm>
            <a:off x="1037875" y="2898773"/>
            <a:ext cx="1020100" cy="127970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3"/>
          <p:cNvSpPr txBox="1"/>
          <p:nvPr/>
        </p:nvSpPr>
        <p:spPr>
          <a:xfrm>
            <a:off x="1084126" y="2381250"/>
            <a:ext cx="92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Jeans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0" name="Google Shape;920;p5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921" name="Google Shape;921;p5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Select A Top To Add To Your 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2" name="Google Shape;922;p53"/>
          <p:cNvSpPr txBox="1"/>
          <p:nvPr/>
        </p:nvSpPr>
        <p:spPr>
          <a:xfrm>
            <a:off x="2172900" y="1926400"/>
            <a:ext cx="654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Color: 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3" name="Google Shape;923;p53"/>
          <p:cNvSpPr txBox="1"/>
          <p:nvPr/>
        </p:nvSpPr>
        <p:spPr>
          <a:xfrm>
            <a:off x="6836175" y="2563675"/>
            <a:ext cx="17364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4" name="Google Shape;924;p53"/>
          <p:cNvSpPr txBox="1"/>
          <p:nvPr/>
        </p:nvSpPr>
        <p:spPr>
          <a:xfrm>
            <a:off x="6836175" y="3031025"/>
            <a:ext cx="1417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6" name="Google Shape;926;p53">
            <a:hlinkClick r:id="rId6" action="ppaction://hlinksldjump"/>
          </p:cNvPr>
          <p:cNvSpPr/>
          <p:nvPr/>
        </p:nvSpPr>
        <p:spPr>
          <a:xfrm>
            <a:off x="1173675" y="4460050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7" name="Google Shape;927;p53">
            <a:hlinkClick r:id="rId3" action="ppaction://hlinksldjump"/>
          </p:cNvPr>
          <p:cNvSpPr/>
          <p:nvPr/>
        </p:nvSpPr>
        <p:spPr>
          <a:xfrm>
            <a:off x="3776275" y="4460048"/>
            <a:ext cx="748500" cy="2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Add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8" name="Google Shape;928;p53">
            <a:hlinkClick r:id="rId7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3">
            <a:hlinkClick r:id="rId8" action="ppaction://hlinksldjump"/>
          </p:cNvPr>
          <p:cNvSpPr/>
          <p:nvPr/>
        </p:nvSpPr>
        <p:spPr>
          <a:xfrm>
            <a:off x="2865450" y="2038650"/>
            <a:ext cx="233700" cy="233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3">
            <a:hlinkClick r:id="rId3" action="ppaction://hlinksldjump"/>
          </p:cNvPr>
          <p:cNvSpPr/>
          <p:nvPr/>
        </p:nvSpPr>
        <p:spPr>
          <a:xfrm>
            <a:off x="3270350" y="2038650"/>
            <a:ext cx="233700" cy="233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3">
            <a:hlinkClick r:id="rId9" action="ppaction://hlinksldjump"/>
          </p:cNvPr>
          <p:cNvSpPr/>
          <p:nvPr/>
        </p:nvSpPr>
        <p:spPr>
          <a:xfrm>
            <a:off x="6335825" y="3099725"/>
            <a:ext cx="302700" cy="266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3">
            <a:hlinkClick r:id="rId10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3">
            <a:hlinkClick r:id="rId11" action="ppaction://hlinksldjump"/>
          </p:cNvPr>
          <p:cNvSpPr/>
          <p:nvPr/>
        </p:nvSpPr>
        <p:spPr>
          <a:xfrm>
            <a:off x="6410250" y="3744100"/>
            <a:ext cx="1733100" cy="38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 to Basket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7" action="ppaction://hlinksldjump"/>
            <a:extLst>
              <a:ext uri="{FF2B5EF4-FFF2-40B4-BE49-F238E27FC236}">
                <a16:creationId xmlns:a16="http://schemas.microsoft.com/office/drawing/2014/main" id="{DE402B27-F314-92F7-B068-BED3EF65F10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7812A37F-7865-A39A-20F5-41ED52AC67C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8" name="Google Shape;938;p54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940" name="Google Shape;940;p5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1" name="Google Shape;941;p54"/>
          <p:cNvSpPr txBox="1"/>
          <p:nvPr/>
        </p:nvSpPr>
        <p:spPr>
          <a:xfrm>
            <a:off x="633350" y="2236650"/>
            <a:ext cx="17364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2" name="Google Shape;942;p54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4" name="Google Shape;944;p5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4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4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59ECAA5C-696E-500F-6ED8-C5818A76E1E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473671E-9E6D-D384-8C24-A6AF547267A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2" name="Google Shape;952;p55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5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954" name="Google Shape;954;p5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5" name="Google Shape;955;p55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6" name="Google Shape;956;p55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8" name="Google Shape;958;p55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9" name="Google Shape;959;p55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5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5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5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5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64" name="Google Shape;964;p55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E573817E-02E7-DEA0-9264-B5C5866E856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453F37F7-69F6-131C-6BFF-F75F47344CB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9" name="Google Shape;969;p56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5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971" name="Google Shape;971;p5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2" name="Google Shape;972;p56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3" name="Google Shape;973;p56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5" name="Google Shape;975;p5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6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6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5408E196-2849-F4DB-834E-3F745D4074F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F48521C4-8D71-AC02-F06B-2342CF022BF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7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7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7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7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86" name="Google Shape;986;p57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987" name="Google Shape;987;p57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8" name="Google Shape;988;p5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989" name="Google Shape;989;p5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0" name="Google Shape;990;p57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1" name="Google Shape;991;p57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3" name="Google Shape;993;p57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4" name="Google Shape;994;p57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57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0E323068-765F-095B-9DE6-95832DE8C4F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49A0FC6D-9FFF-5A6C-7FF0-0EC76C07096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8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0" name="Google Shape;1000;p58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5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02" name="Google Shape;1002;p5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3" name="Google Shape;1003;p58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4" name="Google Shape;1004;p58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5" name="Google Shape;1005;p58">
            <a:hlinkClick r:id="rId4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8">
            <a:hlinkClick r:id="rId4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8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8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111C95D7-5DF9-C9C4-F93A-A2038629FBC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7912D319-6E4B-0E63-3BED-50B764F6AB9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9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9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6" name="Google Shape;1016;p59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" name="Google Shape;1017;p5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18" name="Google Shape;1018;p5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9" name="Google Shape;1019;p59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0" name="Google Shape;1020;p59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1" name="Google Shape;1021;p59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2" name="Google Shape;1022;p59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4" name="Google Shape;1024;p59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5" name="Google Shape;1025;p59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9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5E9F5D88-B671-3C70-595E-E1B606DD008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E0650515-8945-A062-284C-0F327BE0B9D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1" name="Google Shape;1031;p60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6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33" name="Google Shape;1033;p6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34" name="Google Shape;1034;p60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35" name="Google Shape;1035;p60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37" name="Google Shape;1037;p6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6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0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60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702498D7-66CF-1409-EC03-F3872649AA0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826F515-9281-0639-6FAF-338577EAF7E9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1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1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7" name="Google Shape;1047;p61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6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49" name="Google Shape;1049;p6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0" name="Google Shape;1050;p61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1" name="Google Shape;1051;p61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2" name="Google Shape;1052;p61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3" name="Google Shape;1053;p61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5" name="Google Shape;1055;p61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6" name="Google Shape;1056;p61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61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E2878014-C4BE-8CA4-02D1-B83EC5EE498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02E0265B-4E40-2303-822C-640AD1176CD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</a:p>
        </p:txBody>
      </p:sp>
      <p:sp>
        <p:nvSpPr>
          <p:cNvPr id="98" name="Google Shape;98;p17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768500" y="1392825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 photo from your library to upload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696950" y="1982100"/>
            <a:ext cx="5750100" cy="2547000"/>
          </a:xfrm>
          <a:prstGeom prst="roundRect">
            <a:avLst>
              <a:gd name="adj" fmla="val 71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7" descr="Free Images : casual, man, male, boy, guy, look, studio, posin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25" y="2297250"/>
            <a:ext cx="1373176" cy="1502275"/>
          </a:xfrm>
          <a:prstGeom prst="rect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7" descr="Men's Graphic Print Crew Neck T-shirt – Levis India Store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413" y="2297250"/>
            <a:ext cx="1373175" cy="15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descr="Men's Graphic Print Slim Fit T-shirt – Levis India Store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925" y="2297250"/>
            <a:ext cx="1373175" cy="15022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4" name="Google Shape;104;p17">
            <a:hlinkClick r:id="rId8" action="ppaction://hlinksldjump"/>
          </p:cNvPr>
          <p:cNvSpPr/>
          <p:nvPr/>
        </p:nvSpPr>
        <p:spPr>
          <a:xfrm>
            <a:off x="5931500" y="4050850"/>
            <a:ext cx="11166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201800" y="4015000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2" name="Google Shape;1062;p62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3" name="Google Shape;1063;p6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64" name="Google Shape;1064;p6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5" name="Google Shape;1065;p62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6" name="Google Shape;1066;p62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8" name="Google Shape;1068;p6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62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2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B4F148B2-8B35-C7E1-B1A2-23655F50E3C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BC57C806-8C7D-5170-7D21-4108F1DA990A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63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63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8" name="Google Shape;1078;p63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6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80" name="Google Shape;1080;p6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1" name="Google Shape;1081;p63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2" name="Google Shape;1082;p63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3" name="Google Shape;1083;p63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4" name="Google Shape;1084;p63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6" name="Google Shape;1086;p63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7" name="Google Shape;1087;p63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3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B3CFAD75-8CE7-4B0C-5921-07042DD136A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2C5657AD-DB52-E6E9-3405-509394499C3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3" name="Google Shape;1093;p64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4" name="Google Shape;1094;p6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095" name="Google Shape;1095;p6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6" name="Google Shape;1096;p64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7" name="Google Shape;1097;p64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9" name="Google Shape;1099;p6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4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4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9A601B42-BB53-25F8-19AF-D92BDA7CEE9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0E4D4A6-9D89-D737-832B-1231430BDAE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5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5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9" name="Google Shape;1109;p65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1110;p6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11" name="Google Shape;1111;p6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2" name="Google Shape;1112;p65"/>
          <p:cNvSpPr txBox="1"/>
          <p:nvPr/>
        </p:nvSpPr>
        <p:spPr>
          <a:xfrm>
            <a:off x="633350" y="2236650"/>
            <a:ext cx="17364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 - Shirt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3" name="Google Shape;1113;p65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4" name="Google Shape;1114;p65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5" name="Google Shape;1115;p65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7" name="Google Shape;1117;p65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8" name="Google Shape;1118;p65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65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D22663D2-B2D7-75DE-4E36-D77FD7B4845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FFCB55E9-4575-345C-15D3-54DDCDC5461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4" name="Google Shape;1124;p66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6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26" name="Google Shape;1126;p6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7" name="Google Shape;1127;p66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8" name="Google Shape;1128;p66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0" name="Google Shape;1130;p6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6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6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6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1A7DC60E-A4A0-6A11-D927-E1FAD63DC6A5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446FBED-77A2-DCE2-82FD-00976DA8D9B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7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7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0" name="Google Shape;1140;p67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6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42" name="Google Shape;1142;p6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3" name="Google Shape;1143;p67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4" name="Google Shape;1144;p67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5" name="Google Shape;1145;p67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6" name="Google Shape;1146;p67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8" name="Google Shape;1148;p67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9" name="Google Shape;1149;p67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67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6CA76A6C-049B-6978-463C-5A8567EFB01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B1B01105-C91C-609F-7887-D9090789E2C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5" name="Google Shape;1155;p68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6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57" name="Google Shape;1157;p6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8" name="Google Shape;1158;p68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9" name="Google Shape;1159;p68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1" name="Google Shape;1161;p6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8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8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78BF6486-97B5-E247-753C-40F6316FC08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CA8FFCE0-8CC2-C9D1-9CBC-457957394BE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69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9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1" name="Google Shape;1171;p69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6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73" name="Google Shape;1173;p6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4" name="Google Shape;1174;p69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5" name="Google Shape;1175;p69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6" name="Google Shape;1176;p69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7" name="Google Shape;1177;p69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9" name="Google Shape;1179;p69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0" name="Google Shape;1180;p69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69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90F970D2-8D37-2953-D85C-5DC9F0C4DC4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84A8C0C2-0E73-3CC6-E0A2-094F9A6DAB1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6" name="Google Shape;1186;p70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7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188" name="Google Shape;1188;p7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9" name="Google Shape;1189;p70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0" name="Google Shape;1190;p70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2" name="Google Shape;1192;p7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7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0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FDAB0FE5-31E5-BF93-BA50-D993E691CD9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131061C5-33FB-7932-E94E-95867722556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1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2" name="Google Shape;1202;p71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3" name="Google Shape;1203;p7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04" name="Google Shape;1204;p7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5" name="Google Shape;1205;p71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6" name="Google Shape;1206;p71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7" name="Google Shape;1207;p71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8" name="Google Shape;1208;p71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0" name="Google Shape;1210;p71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1" name="Google Shape;1211;p71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1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F6EB928F-0286-15C3-1020-DC465B4AEEB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66B186BF-E5D3-DF5B-3A6F-7768736CFB9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</a:p>
        </p:txBody>
      </p:sp>
      <p:sp>
        <p:nvSpPr>
          <p:cNvPr id="111" name="Google Shape;111;p18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768500" y="1392825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 photo from your library to upload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1696950" y="1982100"/>
            <a:ext cx="5750100" cy="2547000"/>
          </a:xfrm>
          <a:prstGeom prst="roundRect">
            <a:avLst>
              <a:gd name="adj" fmla="val 71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8" descr="Free Images : casual, man, male, boy, guy, look, studio, posing ...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25" y="2297250"/>
            <a:ext cx="1373176" cy="15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descr="Men's Graphic Print Crew Neck T-shirt – Levis India Sto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413" y="2297250"/>
            <a:ext cx="1373175" cy="1502276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p18" descr="Men's Graphic Print Slim Fit T-shirt – Levis India Store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925" y="2297250"/>
            <a:ext cx="1373175" cy="15022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7" name="Google Shape;117;p18">
            <a:hlinkClick r:id="rId8" action="ppaction://hlinksldjump"/>
          </p:cNvPr>
          <p:cNvSpPr/>
          <p:nvPr/>
        </p:nvSpPr>
        <p:spPr>
          <a:xfrm>
            <a:off x="5931500" y="4050850"/>
            <a:ext cx="11166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>
            <a:hlinkClick r:id="rId8" action="ppaction://hlinksldjump"/>
          </p:cNvPr>
          <p:cNvSpPr txBox="1"/>
          <p:nvPr/>
        </p:nvSpPr>
        <p:spPr>
          <a:xfrm>
            <a:off x="6201800" y="4015000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7" name="Google Shape;1217;p72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8" name="Google Shape;1218;p7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19" name="Google Shape;1219;p7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0" name="Google Shape;1220;p72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1" name="Google Shape;1221;p72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3" name="Google Shape;1223;p7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2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2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AF8839BF-4A20-F6B2-1AFB-61639144656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FBC0B9B-F6E0-9CA2-D808-30D9C305730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31" name="Google Shape;1231;p73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5" name="Google Shape;1235;p73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236" name="Google Shape;1236;p73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8" name="Google Shape;1238;p7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9" name="Google Shape;1239;p73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0" name="Google Shape;1240;p73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1" name="Google Shape;1241;p73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2" name="Google Shape;1242;p73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3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33CE9401-1931-3CBD-EBFE-E7D0923490C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20F9E8D2-6E59-B6A7-4DAF-29E11B6359B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8" name="Google Shape;1248;p74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9" name="Google Shape;1249;p7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50" name="Google Shape;1250;p7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1" name="Google Shape;1251;p74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2" name="Google Shape;1252;p74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4" name="Google Shape;1254;p7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7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74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4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DBF74944-AA07-3E60-2BB0-085B867EEAD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4867D5E-7DD7-D192-6BBE-BD3EF8CF63C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75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75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4" name="Google Shape;1264;p75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5" name="Google Shape;1265;p7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66" name="Google Shape;1266;p7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7" name="Google Shape;1267;p75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8" name="Google Shape;1268;p75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9" name="Google Shape;1269;p75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0" name="Google Shape;1270;p75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2" name="Google Shape;1272;p75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3" name="Google Shape;1273;p75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5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3BAAAD18-CF1C-07AB-5BA1-2166AC3DB12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0ED90F50-7FAE-2E2C-DB58-353351B8999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6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9" name="Google Shape;1279;p76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" name="Google Shape;1280;p7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81" name="Google Shape;1281;p7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2" name="Google Shape;1282;p76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3" name="Google Shape;1283;p76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85" name="Google Shape;1285;p7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76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76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AA841F0-D4FF-EE42-DF22-CF7A8EFA3D8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B5FF968-92CD-4077-3092-D68546E5987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7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77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77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5" name="Google Shape;1295;p77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7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297" name="Google Shape;1297;p7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8" name="Google Shape;1298;p77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9" name="Google Shape;1299;p77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0" name="Google Shape;1300;p77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1" name="Google Shape;1301;p77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3" name="Google Shape;1303;p77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4" name="Google Shape;1304;p77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77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42326624-3DFA-0CB5-A5C4-EDF95770C9C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147E2E8B-B230-92E1-3FF1-A60BDEC872A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8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0" name="Google Shape;1310;p78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7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12" name="Google Shape;1312;p7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3" name="Google Shape;1313;p78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4" name="Google Shape;1314;p78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16" name="Google Shape;1316;p7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78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78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D2CFF0AD-80CF-ACD0-4E8B-835AD70EF7F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134BCCDA-0485-B46B-B8C4-49E09522A67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9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79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79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6" name="Google Shape;1326;p79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7" name="Google Shape;1327;p7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28" name="Google Shape;1328;p7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29" name="Google Shape;1329;p79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0" name="Google Shape;1330;p79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1" name="Google Shape;1331;p79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2" name="Google Shape;1332;p79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4" name="Google Shape;1334;p79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5" name="Google Shape;1335;p79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79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B22D1CFD-30D3-0367-03F7-B8B082E1598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2A464CBB-509E-08AC-DEDE-001CECDE19C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1" name="Google Shape;1341;p80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8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43" name="Google Shape;1343;p8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44" name="Google Shape;1344;p80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45" name="Google Shape;1345;p80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47" name="Google Shape;1347;p8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8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80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80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2DADCD7-BA4A-EA9A-030C-FB907606385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CDD5D7DA-F3EA-BAFC-0F2C-1E678B2A01AB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81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81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7" name="Google Shape;1357;p81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8" name="Google Shape;1358;p8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59" name="Google Shape;1359;p8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0" name="Google Shape;1360;p81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Button-Down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1" name="Google Shape;1361;p81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2" name="Google Shape;1362;p81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3" name="Google Shape;1363;p81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5" name="Google Shape;1365;p81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6" name="Google Shape;1366;p81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81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0BFFF726-5DB2-F503-C810-97F00FB1365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60DAA336-E6BC-A3AC-180B-7DF293D298B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</a:p>
        </p:txBody>
      </p:sp>
      <p:sp>
        <p:nvSpPr>
          <p:cNvPr id="124" name="Google Shape;124;p19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1768500" y="1392825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 photo from your library to upload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696950" y="1982100"/>
            <a:ext cx="5750100" cy="2547000"/>
          </a:xfrm>
          <a:prstGeom prst="roundRect">
            <a:avLst>
              <a:gd name="adj" fmla="val 71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9" descr="Free Images : casual, man, male, boy, guy, look, studio, posing ...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25" y="2297250"/>
            <a:ext cx="1373176" cy="15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descr="Men's Graphic Print Crew Neck T-shirt – Levis India Store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5413" y="2297250"/>
            <a:ext cx="1373175" cy="150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 descr="Men's Graphic Print Slim Fit T-shirt – Levis India Stor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925" y="2297250"/>
            <a:ext cx="1373175" cy="150227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p19">
            <a:hlinkClick r:id="rId8" action="ppaction://hlinksldjump"/>
          </p:cNvPr>
          <p:cNvSpPr/>
          <p:nvPr/>
        </p:nvSpPr>
        <p:spPr>
          <a:xfrm>
            <a:off x="5931500" y="4050850"/>
            <a:ext cx="11166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6201800" y="4015000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Next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82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2" name="Google Shape;1372;p82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8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74" name="Google Shape;1374;p8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5" name="Google Shape;1375;p82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6" name="Google Shape;1376;p82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8" name="Google Shape;1378;p8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8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82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82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FFD280A-591A-30BB-3C29-D574D6FFD46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45A70A3-B2B1-B18A-529A-FF293B51E89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3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83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83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3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89" name="Google Shape;1389;p83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390" name="Google Shape;1390;p83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8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392" name="Google Shape;1392;p8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3" name="Google Shape;1393;p83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4" name="Google Shape;1394;p83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6" name="Google Shape;1396;p83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7" name="Google Shape;1397;p83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3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4E006D0E-E5F6-DBF9-1462-17AAF3C4DE03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C4E10087-017C-A152-2931-867A7BBB44B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4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3" name="Google Shape;1403;p84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4" name="Google Shape;1404;p8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05" name="Google Shape;1405;p8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06" name="Google Shape;1406;p84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07" name="Google Shape;1407;p84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09" name="Google Shape;1409;p8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8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84">
            <a:hlinkClick r:id="rId6" action="ppaction://hlinksldjump"/>
          </p:cNvPr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84">
            <a:hlinkClick r:id="rId6" action="ppaction://hlinksldjump"/>
          </p:cNvPr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70BAA238-27EA-06DE-5D93-D1D7BE4F586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D3AD13AB-4DEF-0979-1C87-73A163558A7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5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85"/>
          <p:cNvSpPr/>
          <p:nvPr/>
        </p:nvSpPr>
        <p:spPr>
          <a:xfrm>
            <a:off x="4572000" y="237250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85"/>
          <p:cNvSpPr/>
          <p:nvPr/>
        </p:nvSpPr>
        <p:spPr>
          <a:xfrm>
            <a:off x="4572000" y="2886350"/>
            <a:ext cx="1084200" cy="28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9" name="Google Shape;1419;p85"/>
          <p:cNvCxnSpPr/>
          <p:nvPr/>
        </p:nvCxnSpPr>
        <p:spPr>
          <a:xfrm rot="10800000" flipH="1">
            <a:off x="2212200" y="1844200"/>
            <a:ext cx="47196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8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21" name="Google Shape;1421;p8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Basket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2" name="Google Shape;1422;p85"/>
          <p:cNvSpPr txBox="1"/>
          <p:nvPr/>
        </p:nvSpPr>
        <p:spPr>
          <a:xfrm>
            <a:off x="633350" y="2236650"/>
            <a:ext cx="2322900" cy="1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T-Shirt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3" name="Google Shape;1423;p85"/>
          <p:cNvSpPr txBox="1"/>
          <p:nvPr/>
        </p:nvSpPr>
        <p:spPr>
          <a:xfrm>
            <a:off x="3703800" y="2236650"/>
            <a:ext cx="8682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 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Size: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4" name="Google Shape;1424;p85"/>
          <p:cNvSpPr txBox="1"/>
          <p:nvPr/>
        </p:nvSpPr>
        <p:spPr>
          <a:xfrm>
            <a:off x="4618350" y="234595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5" name="Google Shape;1425;p85"/>
          <p:cNvSpPr txBox="1"/>
          <p:nvPr/>
        </p:nvSpPr>
        <p:spPr>
          <a:xfrm>
            <a:off x="4618350" y="2859800"/>
            <a:ext cx="991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Medium</a:t>
            </a:r>
            <a:endParaRPr sz="1200" b="1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7" name="Google Shape;1427;p85">
            <a:hlinkClick r:id="rId4" action="ppaction://hlinksldjump"/>
          </p:cNvPr>
          <p:cNvSpPr/>
          <p:nvPr/>
        </p:nvSpPr>
        <p:spPr>
          <a:xfrm>
            <a:off x="6547275" y="3637200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Try On Your Items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8" name="Google Shape;1428;p85">
            <a:hlinkClick r:id="rId5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85">
            <a:hlinkClick r:id="rId6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0;p25">
            <a:hlinkClick r:id="rId5" action="ppaction://hlinksldjump"/>
            <a:extLst>
              <a:ext uri="{FF2B5EF4-FFF2-40B4-BE49-F238E27FC236}">
                <a16:creationId xmlns:a16="http://schemas.microsoft.com/office/drawing/2014/main" id="{21E2F975-E579-212D-A597-8179462CB1E5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BF2FC5ED-B6D7-0202-1362-57E80E432DF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6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8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36" name="Google Shape;1436;p8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8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8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9" name="Google Shape;1439;p86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T-shirt, 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40" name="Google Shape;144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00" y="1779425"/>
            <a:ext cx="1978984" cy="30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86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477D4A1-C5B5-9E8D-6037-8885B0D53A4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CB7C836-6CE1-BB4F-B1B1-3CD7B01F6689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7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8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48" name="Google Shape;1448;p87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7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0" name="Google Shape;145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00" y="1779425"/>
            <a:ext cx="2069750" cy="31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8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52" name="Google Shape;1452;p87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T-shirt, 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53" name="Google Shape;1453;p87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2AE00B1-3E50-CF90-4873-2330EA809B37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1ED8D20-21BF-30AF-2723-5BE3098D1EF8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8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60" name="Google Shape;1460;p8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8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8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3" name="Google Shape;1463;p88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64" name="Google Shape;1464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00" y="1779425"/>
            <a:ext cx="1923806" cy="30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88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EE1D260-4C9F-88A9-315A-6CF08DF2EA9E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C4D9595A-B23D-B79D-15B1-7C382087D73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89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8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72" name="Google Shape;1472;p89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89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8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5" name="Google Shape;1475;p89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T-shirt, 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76" name="Google Shape;1476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00" y="1779425"/>
            <a:ext cx="1897376" cy="30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89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EE8BD24-AB85-C7C3-9731-9227F09E910F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F9B4EFCE-6508-C4A0-347F-D1C62F868924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0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84" name="Google Shape;1484;p9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9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9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87" name="Google Shape;1487;p90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88" name="Google Shape;148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699" y="1779425"/>
            <a:ext cx="1951018" cy="30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90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5599BFC9-20D3-B55A-6097-3B501BBB9B0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EFD5D45-F92C-68D5-B734-7295C08CAB20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1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9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96" name="Google Shape;1496;p91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91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9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9" name="Google Shape;1499;p91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00" name="Google Shape;150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700" y="1779425"/>
            <a:ext cx="1859322" cy="30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91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C052166-A942-98B6-1000-FDCB0178CDA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46DA531-B825-EC2E-FADC-97FA82913036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20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1696950" y="1313800"/>
            <a:ext cx="5750100" cy="3317400"/>
          </a:xfrm>
          <a:prstGeom prst="roundRect">
            <a:avLst>
              <a:gd name="adj" fmla="val 711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0" descr="File:Miguel Mansur headshot 2020.jpg - Wikimedia Commons"/>
          <p:cNvPicPr preferRelativeResize="0"/>
          <p:nvPr/>
        </p:nvPicPr>
        <p:blipFill rotWithShape="1">
          <a:blip r:embed="rId4">
            <a:alphaModFix/>
          </a:blip>
          <a:srcRect t="4243" b="38802"/>
          <a:stretch/>
        </p:blipFill>
        <p:spPr>
          <a:xfrm>
            <a:off x="1696950" y="1854125"/>
            <a:ext cx="5750098" cy="206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descr="File:Magnifying glass icon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500" y="4089125"/>
            <a:ext cx="437225" cy="4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 rot="5400000">
            <a:off x="7019500" y="1977475"/>
            <a:ext cx="274500" cy="274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 rot="10800000">
            <a:off x="7019500" y="3509750"/>
            <a:ext cx="274500" cy="274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822175" y="3509750"/>
            <a:ext cx="274500" cy="274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822175" y="1977475"/>
            <a:ext cx="274500" cy="2745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0" descr="Lightning Bolt Icon Vector Clipart image - Free stock photo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6000" y="1428725"/>
            <a:ext cx="274485" cy="36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1768500" y="768775"/>
            <a:ext cx="5607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Choose a photo from your library to upload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320150" y="4018025"/>
            <a:ext cx="503700" cy="503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391250" y="4089125"/>
            <a:ext cx="361500" cy="361500"/>
          </a:xfrm>
          <a:prstGeom prst="ellipse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2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9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08" name="Google Shape;1508;p9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9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9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1" name="Google Shape;1511;p92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Button-down shirt, 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2" name="Google Shape;1512;p92">
            <a:hlinkClick r:id="rId6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13" name="Google Shape;151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699" y="1779425"/>
            <a:ext cx="1979028" cy="30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C22A3EB-8AB9-353D-DF14-C4CF1EF2B68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C215D4E-7CCB-6799-94C5-7F67A9AB096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3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9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20" name="Google Shape;1520;p93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93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9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23" name="Google Shape;1523;p93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Button-down shirt, 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24" name="Google Shape;15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875" y="1779425"/>
            <a:ext cx="1936988" cy="30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93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616F29C3-F56B-F7FF-82EC-79C248EC512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5391B1B-F062-F384-0826-26A163590C9C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4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9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32" name="Google Shape;1532;p9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9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35" name="Google Shape;1535;p94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Button-down shirt, 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36" name="Google Shape;153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875" y="1779425"/>
            <a:ext cx="1982375" cy="30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94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344967C2-E1A2-B175-86F3-DEA575632964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303041F8-6596-E462-F1D1-B79D8CB9D26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5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44" name="Google Shape;1544;p95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95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9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47" name="Google Shape;1547;p95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Black Button-down 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48" name="Google Shape;154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25" y="1891875"/>
            <a:ext cx="2630850" cy="287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95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43D73E3-11FC-5374-8F00-9C4ABC43807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17390A2-7399-AC41-5842-2D390A3BA78E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6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9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56" name="Google Shape;1556;p9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9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9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9" name="Google Shape;1559;p96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Button-down shirt, Black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60" name="Google Shape;1560;p96">
            <a:hlinkClick r:id="rId6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61" name="Google Shape;1561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653" y="1891875"/>
            <a:ext cx="1784104" cy="28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63349A7E-975B-42A5-DF16-C88984BC3A2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42C64AE-1CE5-A8AA-6F1E-796131AFF43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68" name="Google Shape;1568;p97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97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9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1" name="Google Shape;1571;p97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Button-down shirt, Black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72" name="Google Shape;157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198" y="1496675"/>
            <a:ext cx="2135292" cy="32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97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397128AF-03A5-980D-6A48-B78D1CABAE2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264C0A2-CD1D-3AA6-85FC-F54EC71CC83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80" name="Google Shape;1580;p9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9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83" name="Google Shape;1583;p98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Button-down 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84" name="Google Shape;158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060039" cy="33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98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8E4C9ED5-2D62-1B9E-6B50-28E65FD410B9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83E28E0-8FCF-3F31-A3C4-626521833DA6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99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92" name="Google Shape;1592;p99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99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9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95" name="Google Shape;1595;p99"/>
          <p:cNvSpPr txBox="1"/>
          <p:nvPr/>
        </p:nvSpPr>
        <p:spPr>
          <a:xfrm>
            <a:off x="3752225" y="2002575"/>
            <a:ext cx="404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Button-down shirt, 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96" name="Google Shape;1596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1" y="1496675"/>
            <a:ext cx="2034734" cy="337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99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D04EF737-7E3C-EA96-0ED0-87598606F25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BA6F620F-8C6E-EB8F-B6C8-2ACDB700F95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00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10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04" name="Google Shape;1604;p10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0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10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07" name="Google Shape;1607;p100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Shorts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08" name="Google Shape;160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1" y="1496675"/>
            <a:ext cx="1952157" cy="337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00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0229BDBD-90ED-C28A-31AB-8C0DD2BED12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E7638053-3584-F3E8-10D5-BDF0B26057B5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01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0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16" name="Google Shape;1616;p101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01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10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19" name="Google Shape;1619;p101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20" name="Google Shape;1620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1">
            <a:hlinkClick r:id="rId7" action="ppaction://hlinksldjump"/>
          </p:cNvPr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4213E206-2F7F-4EBC-C294-A34E134BA098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834E7B8-6A79-AA29-2B07-C3CD0953515D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>
            <a:hlinkClick r:id="rId3" action="ppaction://hlinksldjump"/>
          </p:cNvPr>
          <p:cNvSpPr/>
          <p:nvPr/>
        </p:nvSpPr>
        <p:spPr>
          <a:xfrm>
            <a:off x="18525" y="-37075"/>
            <a:ext cx="9144000" cy="5217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1"/>
          <p:cNvSpPr/>
          <p:nvPr/>
        </p:nvSpPr>
        <p:spPr>
          <a:xfrm>
            <a:off x="870600" y="1211375"/>
            <a:ext cx="7402800" cy="3525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1" descr="File:Miguel Mansur headshot 2020.jp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386" y="1998151"/>
            <a:ext cx="1953224" cy="14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464000" y="1347325"/>
            <a:ext cx="6216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Is this the photo you would like to proceed with?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59" name="Google Shape;159;p21">
            <a:hlinkClick r:id="rId5" action="ppaction://hlinksldjump"/>
          </p:cNvPr>
          <p:cNvSpPr/>
          <p:nvPr/>
        </p:nvSpPr>
        <p:spPr>
          <a:xfrm>
            <a:off x="2836650" y="3681109"/>
            <a:ext cx="34707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3936000" y="3645266"/>
            <a:ext cx="138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Yes, Continue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1">
            <a:hlinkClick r:id="rId6" action="ppaction://hlinksldjump"/>
          </p:cNvPr>
          <p:cNvSpPr/>
          <p:nvPr/>
        </p:nvSpPr>
        <p:spPr>
          <a:xfrm>
            <a:off x="2836650" y="4195666"/>
            <a:ext cx="3470700" cy="3285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069200" y="4160029"/>
            <a:ext cx="11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No, Retake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2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6" name="Google Shape;1626;p102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02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28" name="Google Shape;1628;p102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102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102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1" name="Google Shape;1631;p102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32" name="Google Shape;1632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2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4" name="Google Shape;1634;p102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5" name="Google Shape;1635;p102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7" name="Google Shape;1637;p102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02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9" name="Google Shape;1639;p102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40" name="Google Shape;1640;p102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41" name="Google Shape;1641;p102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42" name="Google Shape;1642;p102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15D85FB4-38DD-7AA7-2B7B-C53B91B4A246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A7F9AFA7-999E-16A8-39DD-7CDAD1F213A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03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03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03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49" name="Google Shape;1649;p103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03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03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2" name="Google Shape;1652;p103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53" name="Google Shape;1653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03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5" name="Google Shape;1655;p103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6" name="Google Shape;1656;p103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8" name="Google Shape;1658;p103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103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0" name="Google Shape;1660;p103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1" name="Google Shape;1661;p103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2" name="Google Shape;1662;p103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3" name="Google Shape;1663;p103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4A190F7E-3AE7-50CB-E1EA-B7F20367CB8A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AF9F1BB9-86AC-0C39-8B88-D34A158A001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04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104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70" name="Google Shape;1670;p104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104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04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3" name="Google Shape;1673;p104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74" name="Google Shape;167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4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6" name="Google Shape;1676;p104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7" name="Google Shape;1677;p104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9" name="Google Shape;1679;p104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104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1" name="Google Shape;1681;p104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2" name="Google Shape;1682;p104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3" name="Google Shape;1683;p104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4" name="Google Shape;1684;p104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D3630C6-240C-761A-62CB-11A9F99F0910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DFC0FB6F-104F-1B59-5AEC-803DC420761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5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05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05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691" name="Google Shape;1691;p105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105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05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4" name="Google Shape;1694;p105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95" name="Google Shape;169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05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7" name="Google Shape;1697;p105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8" name="Google Shape;1698;p105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0" name="Google Shape;1700;p105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105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2" name="Google Shape;1702;p105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T-Shirt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3" name="Google Shape;1703;p105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4" name="Google Shape;1704;p105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5" name="Google Shape;1705;p105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C1B2D3AF-5DB9-7FF7-3C7A-ACC24C93B47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1BB7092-6CD4-9098-91BE-E1C56AD128A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06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106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06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712" name="Google Shape;1712;p106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106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106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15" name="Google Shape;1715;p106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16" name="Google Shape;1716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06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18" name="Google Shape;1718;p106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19" name="Google Shape;1719;p106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1" name="Google Shape;1721;p106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6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3" name="Google Shape;1723;p106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4" name="Google Shape;1724;p106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5" name="Google Shape;1725;p106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26" name="Google Shape;1726;p106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1048A37C-209B-6C24-66B9-B8907E9E60EC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0D90C983-616F-F0FC-E38B-DDEA7FF83A0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07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07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07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733" name="Google Shape;1733;p107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07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107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36" name="Google Shape;1736;p107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37" name="Google Shape;173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07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39" name="Google Shape;1739;p107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0" name="Google Shape;1740;p107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2" name="Google Shape;1742;p107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07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4" name="Google Shape;1744;p107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White T-Shirt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5" name="Google Shape;1745;p107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6" name="Google Shape;1746;p107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47" name="Google Shape;1747;p107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C9D5EEDE-701C-4886-DC4D-3CDED2500EB2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FE6B6E2D-95FB-7DB5-5C3B-74CF63B1C2D7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08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08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08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754" name="Google Shape;1754;p108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08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08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7" name="Google Shape;1757;p108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58" name="Google Shape;1758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08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0" name="Google Shape;1760;p108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1" name="Google Shape;1761;p108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3" name="Google Shape;1763;p108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108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5" name="Google Shape;1765;p108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Black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6" name="Google Shape;1766;p108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7" name="Google Shape;1767;p108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8" name="Google Shape;1768;p108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380EB017-572B-EB2C-05B9-FA9B4EDA301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67E04608-755C-DCDE-09C0-4CE1E8219C4F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09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775" name="Google Shape;1775;p109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09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78" name="Google Shape;1778;p109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79" name="Google Shape;1779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09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1" name="Google Shape;1781;p109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2" name="Google Shape;1782;p109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6" name="Google Shape;1786;p109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Black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7" name="Google Shape;1787;p109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8" name="Google Shape;1788;p109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9" name="Google Shape;1789;p109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C349D13B-C759-F1D8-6B66-2DE27853BEDD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91043348-1680-2D0A-48E1-32BFD735F0A3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0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10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10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796" name="Google Shape;1796;p110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10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10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99" name="Google Shape;1799;p110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00" name="Google Shape;180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10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2" name="Google Shape;1802;p110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3" name="Google Shape;1803;p110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5" name="Google Shape;1805;p110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10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7" name="Google Shape;1807;p110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White Shorts.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8" name="Google Shape;1808;p110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9" name="Google Shape;1809;p110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10" name="Google Shape;1810;p110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E0321C8A-BEA0-2C6F-F084-D0430EC7EF21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2ACFF762-E9FE-0A6F-6B4E-5F1512AAB4B2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11"/>
          <p:cNvSpPr/>
          <p:nvPr/>
        </p:nvSpPr>
        <p:spPr>
          <a:xfrm>
            <a:off x="75" y="-46325"/>
            <a:ext cx="9144000" cy="5189700"/>
          </a:xfrm>
          <a:prstGeom prst="rect">
            <a:avLst/>
          </a:prstGeom>
          <a:solidFill>
            <a:srgbClr val="000000">
              <a:alpha val="84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11">
            <a:hlinkClick r:id="rId3" action="ppaction://hlinksldjump"/>
          </p:cNvPr>
          <p:cNvSpPr/>
          <p:nvPr/>
        </p:nvSpPr>
        <p:spPr>
          <a:xfrm>
            <a:off x="-730200" y="-325500"/>
            <a:ext cx="10604400" cy="57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11"/>
          <p:cNvSpPr/>
          <p:nvPr/>
        </p:nvSpPr>
        <p:spPr>
          <a:xfrm>
            <a:off x="0" y="-46325"/>
            <a:ext cx="9144000" cy="93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sz="4800" dirty="0" err="1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Kucheriya</a:t>
            </a:r>
            <a:r>
              <a:rPr lang="en-IN" sz="4800" dirty="0">
                <a:solidFill>
                  <a:schemeClr val="lt1"/>
                </a:solidFill>
                <a:latin typeface="EB Garamond"/>
                <a:ea typeface="EB Garamond"/>
                <a:sym typeface="EB Garamond"/>
              </a:rPr>
              <a:t> Clothing</a:t>
            </a:r>
            <a:endParaRPr sz="4800" dirty="0">
              <a:solidFill>
                <a:schemeClr val="lt1"/>
              </a:solidFill>
              <a:latin typeface="EB Garamond"/>
              <a:ea typeface="EB Garamond"/>
              <a:sym typeface="EB Garamond"/>
            </a:endParaRPr>
          </a:p>
        </p:txBody>
      </p:sp>
      <p:sp>
        <p:nvSpPr>
          <p:cNvPr id="1817" name="Google Shape;1817;p111">
            <a:hlinkClick r:id="rId4" action="ppaction://hlinksldjump"/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11">
            <a:hlinkClick r:id="rId5" action="ppaction://hlinksldjump"/>
          </p:cNvPr>
          <p:cNvSpPr/>
          <p:nvPr/>
        </p:nvSpPr>
        <p:spPr>
          <a:xfrm>
            <a:off x="196400" y="991300"/>
            <a:ext cx="3933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11"/>
          <p:cNvSpPr txBox="1"/>
          <p:nvPr/>
        </p:nvSpPr>
        <p:spPr>
          <a:xfrm>
            <a:off x="1443750" y="1102800"/>
            <a:ext cx="62565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Trail Room</a:t>
            </a:r>
            <a:endParaRPr sz="30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0" name="Google Shape;1820;p111"/>
          <p:cNvSpPr txBox="1"/>
          <p:nvPr/>
        </p:nvSpPr>
        <p:spPr>
          <a:xfrm>
            <a:off x="3752225" y="2002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Your cart: White T-Shirt, White Jeans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21" name="Google Shape;1821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" y="1496675"/>
            <a:ext cx="2133148" cy="337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11"/>
          <p:cNvSpPr/>
          <p:nvPr/>
        </p:nvSpPr>
        <p:spPr>
          <a:xfrm>
            <a:off x="3752225" y="44130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Continue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3" name="Google Shape;1823;p111"/>
          <p:cNvSpPr/>
          <p:nvPr/>
        </p:nvSpPr>
        <p:spPr>
          <a:xfrm>
            <a:off x="375222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Top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4" name="Google Shape;1824;p111"/>
          <p:cNvSpPr/>
          <p:nvPr/>
        </p:nvSpPr>
        <p:spPr>
          <a:xfrm>
            <a:off x="6033675" y="3096225"/>
            <a:ext cx="1867800" cy="4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Change Bottom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6" name="Google Shape;1826;p111"/>
          <p:cNvSpPr/>
          <p:nvPr/>
        </p:nvSpPr>
        <p:spPr>
          <a:xfrm>
            <a:off x="1243725" y="1573975"/>
            <a:ext cx="6456600" cy="323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11"/>
          <p:cNvSpPr txBox="1"/>
          <p:nvPr/>
        </p:nvSpPr>
        <p:spPr>
          <a:xfrm>
            <a:off x="2548350" y="17621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Selection</a:t>
            </a:r>
            <a:endParaRPr sz="18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8" name="Google Shape;1828;p111"/>
          <p:cNvSpPr txBox="1"/>
          <p:nvPr/>
        </p:nvSpPr>
        <p:spPr>
          <a:xfrm>
            <a:off x="1526025" y="2340900"/>
            <a:ext cx="58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Confirm your items: Black Button down Shirt and White Jeans. Give a name to your style.</a:t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9" name="Google Shape;1829;p111"/>
          <p:cNvSpPr/>
          <p:nvPr/>
        </p:nvSpPr>
        <p:spPr>
          <a:xfrm>
            <a:off x="1714500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Confirm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0" name="Google Shape;1830;p111">
            <a:hlinkClick r:id="rId7" action="ppaction://hlinksldjump"/>
          </p:cNvPr>
          <p:cNvSpPr/>
          <p:nvPr/>
        </p:nvSpPr>
        <p:spPr>
          <a:xfrm>
            <a:off x="5049975" y="3696000"/>
            <a:ext cx="1939500" cy="428700"/>
          </a:xfrm>
          <a:prstGeom prst="roundRect">
            <a:avLst>
              <a:gd name="adj" fmla="val 16667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Cancel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1" name="Google Shape;1831;p111">
            <a:hlinkClick r:id="rId8" action="ppaction://hlinksldjump"/>
          </p:cNvPr>
          <p:cNvSpPr/>
          <p:nvPr/>
        </p:nvSpPr>
        <p:spPr>
          <a:xfrm>
            <a:off x="1642275" y="3096225"/>
            <a:ext cx="5347200" cy="3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Enter name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" name="Google Shape;230;p25">
            <a:hlinkClick r:id="rId4" action="ppaction://hlinksldjump"/>
            <a:extLst>
              <a:ext uri="{FF2B5EF4-FFF2-40B4-BE49-F238E27FC236}">
                <a16:creationId xmlns:a16="http://schemas.microsoft.com/office/drawing/2014/main" id="{B18171B4-CA0D-8551-9CD5-4B697FDEFABB}"/>
              </a:ext>
            </a:extLst>
          </p:cNvPr>
          <p:cNvSpPr/>
          <p:nvPr/>
        </p:nvSpPr>
        <p:spPr>
          <a:xfrm rot="10800000">
            <a:off x="8765049" y="65450"/>
            <a:ext cx="299275" cy="289900"/>
          </a:xfrm>
          <a:prstGeom prst="flowChartOffpageConnector">
            <a:avLst/>
          </a:prstGeom>
          <a:solidFill>
            <a:schemeClr val="tx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8BAD3344-C165-8F9C-A887-C3F551F5CF01}"/>
              </a:ext>
            </a:extLst>
          </p:cNvPr>
          <p:cNvSpPr txBox="1"/>
          <p:nvPr/>
        </p:nvSpPr>
        <p:spPr>
          <a:xfrm>
            <a:off x="8710229" y="127627"/>
            <a:ext cx="438169" cy="221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solidFill>
                  <a:schemeClr val="bg1"/>
                </a:solidFill>
              </a:rPr>
              <a:t>Home</a:t>
            </a:r>
            <a:endParaRPr lang="en-IN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2F208B7-CDD8-4460-BA83-5F0B7F1B382B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3020</Words>
  <Application>Microsoft Office PowerPoint</Application>
  <PresentationFormat>On-screen Show (16:9)</PresentationFormat>
  <Paragraphs>1207</Paragraphs>
  <Slides>122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5" baseType="lpstr">
      <vt:lpstr>Arial</vt:lpstr>
      <vt:lpstr>EB Garamond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Varshil</dc:creator>
  <cp:lastModifiedBy>R V</cp:lastModifiedBy>
  <cp:revision>3</cp:revision>
  <dcterms:modified xsi:type="dcterms:W3CDTF">2025-07-29T17:49:44Z</dcterms:modified>
</cp:coreProperties>
</file>